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9" r:id="rId4"/>
    <p:sldId id="262" r:id="rId5"/>
    <p:sldId id="274" r:id="rId6"/>
    <p:sldId id="271" r:id="rId7"/>
    <p:sldId id="275" r:id="rId8"/>
    <p:sldId id="272" r:id="rId9"/>
    <p:sldId id="273" r:id="rId10"/>
    <p:sldId id="293" r:id="rId11"/>
    <p:sldId id="278" r:id="rId12"/>
    <p:sldId id="279" r:id="rId13"/>
    <p:sldId id="261" r:id="rId14"/>
    <p:sldId id="280" r:id="rId15"/>
    <p:sldId id="266" r:id="rId16"/>
    <p:sldId id="294" r:id="rId17"/>
    <p:sldId id="284" r:id="rId18"/>
    <p:sldId id="283" r:id="rId19"/>
    <p:sldId id="295" r:id="rId20"/>
    <p:sldId id="267" r:id="rId21"/>
    <p:sldId id="270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7F9"/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9"/>
        <p:guide pos="384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297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5.xml"/><Relationship Id="rId8" Type="http://schemas.openxmlformats.org/officeDocument/2006/relationships/tags" Target="../tags/tag164.xml"/><Relationship Id="rId7" Type="http://schemas.openxmlformats.org/officeDocument/2006/relationships/tags" Target="../tags/tag163.xml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4" Type="http://schemas.openxmlformats.org/officeDocument/2006/relationships/slideLayout" Target="../slideLayouts/slideLayout2.xml"/><Relationship Id="rId23" Type="http://schemas.openxmlformats.org/officeDocument/2006/relationships/tags" Target="../tags/tag179.xml"/><Relationship Id="rId22" Type="http://schemas.openxmlformats.org/officeDocument/2006/relationships/tags" Target="../tags/tag178.xml"/><Relationship Id="rId21" Type="http://schemas.openxmlformats.org/officeDocument/2006/relationships/tags" Target="../tags/tag177.xml"/><Relationship Id="rId20" Type="http://schemas.openxmlformats.org/officeDocument/2006/relationships/tags" Target="../tags/tag176.xml"/><Relationship Id="rId2" Type="http://schemas.openxmlformats.org/officeDocument/2006/relationships/tags" Target="../tags/tag158.xml"/><Relationship Id="rId19" Type="http://schemas.openxmlformats.org/officeDocument/2006/relationships/tags" Target="../tags/tag175.xml"/><Relationship Id="rId18" Type="http://schemas.openxmlformats.org/officeDocument/2006/relationships/tags" Target="../tags/tag174.xml"/><Relationship Id="rId17" Type="http://schemas.openxmlformats.org/officeDocument/2006/relationships/tags" Target="../tags/tag173.xml"/><Relationship Id="rId16" Type="http://schemas.openxmlformats.org/officeDocument/2006/relationships/tags" Target="../tags/tag172.xml"/><Relationship Id="rId15" Type="http://schemas.openxmlformats.org/officeDocument/2006/relationships/tags" Target="../tags/tag171.xml"/><Relationship Id="rId14" Type="http://schemas.openxmlformats.org/officeDocument/2006/relationships/tags" Target="../tags/tag170.xml"/><Relationship Id="rId13" Type="http://schemas.openxmlformats.org/officeDocument/2006/relationships/tags" Target="../tags/tag169.xml"/><Relationship Id="rId12" Type="http://schemas.openxmlformats.org/officeDocument/2006/relationships/tags" Target="../tags/tag168.xml"/><Relationship Id="rId11" Type="http://schemas.openxmlformats.org/officeDocument/2006/relationships/tags" Target="../tags/tag167.xml"/><Relationship Id="rId10" Type="http://schemas.openxmlformats.org/officeDocument/2006/relationships/tags" Target="../tags/tag166.xml"/><Relationship Id="rId1" Type="http://schemas.openxmlformats.org/officeDocument/2006/relationships/tags" Target="../tags/tag157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88.xml"/><Relationship Id="rId8" Type="http://schemas.openxmlformats.org/officeDocument/2006/relationships/tags" Target="../tags/tag187.xml"/><Relationship Id="rId7" Type="http://schemas.openxmlformats.org/officeDocument/2006/relationships/tags" Target="../tags/tag186.xml"/><Relationship Id="rId6" Type="http://schemas.openxmlformats.org/officeDocument/2006/relationships/tags" Target="../tags/tag185.xml"/><Relationship Id="rId5" Type="http://schemas.openxmlformats.org/officeDocument/2006/relationships/tags" Target="../tags/tag184.xml"/><Relationship Id="rId4" Type="http://schemas.openxmlformats.org/officeDocument/2006/relationships/tags" Target="../tags/tag183.xml"/><Relationship Id="rId3" Type="http://schemas.openxmlformats.org/officeDocument/2006/relationships/tags" Target="../tags/tag182.xml"/><Relationship Id="rId24" Type="http://schemas.openxmlformats.org/officeDocument/2006/relationships/slideLayout" Target="../slideLayouts/slideLayout2.xml"/><Relationship Id="rId23" Type="http://schemas.openxmlformats.org/officeDocument/2006/relationships/tags" Target="../tags/tag202.xml"/><Relationship Id="rId22" Type="http://schemas.openxmlformats.org/officeDocument/2006/relationships/tags" Target="../tags/tag201.xml"/><Relationship Id="rId21" Type="http://schemas.openxmlformats.org/officeDocument/2006/relationships/tags" Target="../tags/tag200.xml"/><Relationship Id="rId20" Type="http://schemas.openxmlformats.org/officeDocument/2006/relationships/tags" Target="../tags/tag199.xml"/><Relationship Id="rId2" Type="http://schemas.openxmlformats.org/officeDocument/2006/relationships/tags" Target="../tags/tag181.xml"/><Relationship Id="rId19" Type="http://schemas.openxmlformats.org/officeDocument/2006/relationships/tags" Target="../tags/tag198.xml"/><Relationship Id="rId18" Type="http://schemas.openxmlformats.org/officeDocument/2006/relationships/tags" Target="../tags/tag197.xml"/><Relationship Id="rId17" Type="http://schemas.openxmlformats.org/officeDocument/2006/relationships/tags" Target="../tags/tag196.xml"/><Relationship Id="rId16" Type="http://schemas.openxmlformats.org/officeDocument/2006/relationships/tags" Target="../tags/tag195.xml"/><Relationship Id="rId15" Type="http://schemas.openxmlformats.org/officeDocument/2006/relationships/tags" Target="../tags/tag194.xml"/><Relationship Id="rId14" Type="http://schemas.openxmlformats.org/officeDocument/2006/relationships/tags" Target="../tags/tag193.xml"/><Relationship Id="rId13" Type="http://schemas.openxmlformats.org/officeDocument/2006/relationships/tags" Target="../tags/tag192.xml"/><Relationship Id="rId12" Type="http://schemas.openxmlformats.org/officeDocument/2006/relationships/tags" Target="../tags/tag191.xml"/><Relationship Id="rId11" Type="http://schemas.openxmlformats.org/officeDocument/2006/relationships/tags" Target="../tags/tag190.xml"/><Relationship Id="rId10" Type="http://schemas.openxmlformats.org/officeDocument/2006/relationships/tags" Target="../tags/tag189.xml"/><Relationship Id="rId1" Type="http://schemas.openxmlformats.org/officeDocument/2006/relationships/tags" Target="../tags/tag180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4" Type="http://schemas.openxmlformats.org/officeDocument/2006/relationships/tags" Target="../tags/tag206.xml"/><Relationship Id="rId3" Type="http://schemas.openxmlformats.org/officeDocument/2006/relationships/tags" Target="../tags/tag205.xml"/><Relationship Id="rId24" Type="http://schemas.openxmlformats.org/officeDocument/2006/relationships/slideLayout" Target="../slideLayouts/slideLayout2.xml"/><Relationship Id="rId23" Type="http://schemas.openxmlformats.org/officeDocument/2006/relationships/tags" Target="../tags/tag225.xml"/><Relationship Id="rId22" Type="http://schemas.openxmlformats.org/officeDocument/2006/relationships/tags" Target="../tags/tag224.xml"/><Relationship Id="rId21" Type="http://schemas.openxmlformats.org/officeDocument/2006/relationships/tags" Target="../tags/tag223.xml"/><Relationship Id="rId20" Type="http://schemas.openxmlformats.org/officeDocument/2006/relationships/tags" Target="../tags/tag222.xml"/><Relationship Id="rId2" Type="http://schemas.openxmlformats.org/officeDocument/2006/relationships/tags" Target="../tags/tag204.xml"/><Relationship Id="rId19" Type="http://schemas.openxmlformats.org/officeDocument/2006/relationships/tags" Target="../tags/tag221.xml"/><Relationship Id="rId18" Type="http://schemas.openxmlformats.org/officeDocument/2006/relationships/tags" Target="../tags/tag220.xml"/><Relationship Id="rId17" Type="http://schemas.openxmlformats.org/officeDocument/2006/relationships/tags" Target="../tags/tag219.xml"/><Relationship Id="rId16" Type="http://schemas.openxmlformats.org/officeDocument/2006/relationships/tags" Target="../tags/tag218.xml"/><Relationship Id="rId15" Type="http://schemas.openxmlformats.org/officeDocument/2006/relationships/tags" Target="../tags/tag217.xml"/><Relationship Id="rId14" Type="http://schemas.openxmlformats.org/officeDocument/2006/relationships/tags" Target="../tags/tag216.xml"/><Relationship Id="rId13" Type="http://schemas.openxmlformats.org/officeDocument/2006/relationships/tags" Target="../tags/tag215.xml"/><Relationship Id="rId12" Type="http://schemas.openxmlformats.org/officeDocument/2006/relationships/tags" Target="../tags/tag214.xml"/><Relationship Id="rId11" Type="http://schemas.openxmlformats.org/officeDocument/2006/relationships/tags" Target="../tags/tag213.xml"/><Relationship Id="rId10" Type="http://schemas.openxmlformats.org/officeDocument/2006/relationships/tags" Target="../tags/tag212.xml"/><Relationship Id="rId1" Type="http://schemas.openxmlformats.org/officeDocument/2006/relationships/tags" Target="../tags/tag20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34.xml"/><Relationship Id="rId8" Type="http://schemas.openxmlformats.org/officeDocument/2006/relationships/tags" Target="../tags/tag233.xml"/><Relationship Id="rId7" Type="http://schemas.openxmlformats.org/officeDocument/2006/relationships/tags" Target="../tags/tag232.xml"/><Relationship Id="rId6" Type="http://schemas.openxmlformats.org/officeDocument/2006/relationships/tags" Target="../tags/tag231.xml"/><Relationship Id="rId5" Type="http://schemas.openxmlformats.org/officeDocument/2006/relationships/tags" Target="../tags/tag230.xml"/><Relationship Id="rId4" Type="http://schemas.openxmlformats.org/officeDocument/2006/relationships/tags" Target="../tags/tag229.xml"/><Relationship Id="rId3" Type="http://schemas.openxmlformats.org/officeDocument/2006/relationships/tags" Target="../tags/tag228.xml"/><Relationship Id="rId24" Type="http://schemas.openxmlformats.org/officeDocument/2006/relationships/slideLayout" Target="../slideLayouts/slideLayout2.xml"/><Relationship Id="rId23" Type="http://schemas.openxmlformats.org/officeDocument/2006/relationships/tags" Target="../tags/tag248.xml"/><Relationship Id="rId22" Type="http://schemas.openxmlformats.org/officeDocument/2006/relationships/tags" Target="../tags/tag247.xml"/><Relationship Id="rId21" Type="http://schemas.openxmlformats.org/officeDocument/2006/relationships/tags" Target="../tags/tag246.xml"/><Relationship Id="rId20" Type="http://schemas.openxmlformats.org/officeDocument/2006/relationships/tags" Target="../tags/tag245.xml"/><Relationship Id="rId2" Type="http://schemas.openxmlformats.org/officeDocument/2006/relationships/tags" Target="../tags/tag227.xml"/><Relationship Id="rId19" Type="http://schemas.openxmlformats.org/officeDocument/2006/relationships/tags" Target="../tags/tag244.xml"/><Relationship Id="rId18" Type="http://schemas.openxmlformats.org/officeDocument/2006/relationships/tags" Target="../tags/tag243.xml"/><Relationship Id="rId17" Type="http://schemas.openxmlformats.org/officeDocument/2006/relationships/tags" Target="../tags/tag242.xml"/><Relationship Id="rId16" Type="http://schemas.openxmlformats.org/officeDocument/2006/relationships/tags" Target="../tags/tag241.xml"/><Relationship Id="rId15" Type="http://schemas.openxmlformats.org/officeDocument/2006/relationships/tags" Target="../tags/tag240.xml"/><Relationship Id="rId14" Type="http://schemas.openxmlformats.org/officeDocument/2006/relationships/tags" Target="../tags/tag239.xml"/><Relationship Id="rId13" Type="http://schemas.openxmlformats.org/officeDocument/2006/relationships/tags" Target="../tags/tag238.xml"/><Relationship Id="rId12" Type="http://schemas.openxmlformats.org/officeDocument/2006/relationships/tags" Target="../tags/tag237.xml"/><Relationship Id="rId11" Type="http://schemas.openxmlformats.org/officeDocument/2006/relationships/tags" Target="../tags/tag236.xml"/><Relationship Id="rId10" Type="http://schemas.openxmlformats.org/officeDocument/2006/relationships/tags" Target="../tags/tag235.xml"/><Relationship Id="rId1" Type="http://schemas.openxmlformats.org/officeDocument/2006/relationships/tags" Target="../tags/tag226.xml"/></Relationships>
</file>

<file path=ppt/slides/_rels/slide14.xml.rels><?xml version="1.0" encoding="UTF-8" standalone="yes"?>
<Relationships xmlns="http://schemas.openxmlformats.org/package/2006/relationships"><Relationship Id="rId9" Type="http://schemas.microsoft.com/office/2007/relationships/media" Target="../media/media3.mp4"/><Relationship Id="rId8" Type="http://schemas.openxmlformats.org/officeDocument/2006/relationships/video" Target="../media/media3.mp4"/><Relationship Id="rId7" Type="http://schemas.openxmlformats.org/officeDocument/2006/relationships/tags" Target="../tags/tag255.xml"/><Relationship Id="rId6" Type="http://schemas.openxmlformats.org/officeDocument/2006/relationships/tags" Target="../tags/tag254.xml"/><Relationship Id="rId5" Type="http://schemas.openxmlformats.org/officeDocument/2006/relationships/tags" Target="../tags/tag253.xml"/><Relationship Id="rId4" Type="http://schemas.openxmlformats.org/officeDocument/2006/relationships/tags" Target="../tags/tag252.xml"/><Relationship Id="rId3" Type="http://schemas.openxmlformats.org/officeDocument/2006/relationships/tags" Target="../tags/tag251.xml"/><Relationship Id="rId2" Type="http://schemas.openxmlformats.org/officeDocument/2006/relationships/tags" Target="../tags/tag250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256.xml"/><Relationship Id="rId10" Type="http://schemas.openxmlformats.org/officeDocument/2006/relationships/image" Target="../media/image6.png"/><Relationship Id="rId1" Type="http://schemas.openxmlformats.org/officeDocument/2006/relationships/tags" Target="../tags/tag249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64.xml"/><Relationship Id="rId8" Type="http://schemas.openxmlformats.org/officeDocument/2006/relationships/image" Target="../media/image7.png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257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72.xml"/><Relationship Id="rId8" Type="http://schemas.openxmlformats.org/officeDocument/2006/relationships/image" Target="../media/image7.png"/><Relationship Id="rId7" Type="http://schemas.openxmlformats.org/officeDocument/2006/relationships/tags" Target="../tags/tag271.xml"/><Relationship Id="rId6" Type="http://schemas.openxmlformats.org/officeDocument/2006/relationships/tags" Target="../tags/tag270.xml"/><Relationship Id="rId5" Type="http://schemas.openxmlformats.org/officeDocument/2006/relationships/tags" Target="../tags/tag269.xml"/><Relationship Id="rId4" Type="http://schemas.openxmlformats.org/officeDocument/2006/relationships/tags" Target="../tags/tag268.xml"/><Relationship Id="rId3" Type="http://schemas.openxmlformats.org/officeDocument/2006/relationships/tags" Target="../tags/tag267.xml"/><Relationship Id="rId2" Type="http://schemas.openxmlformats.org/officeDocument/2006/relationships/tags" Target="../tags/tag266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26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microsoft.com/office/2007/relationships/media" Target="../media/media4.mp4"/><Relationship Id="rId7" Type="http://schemas.openxmlformats.org/officeDocument/2006/relationships/video" Target="../media/media4.mp4"/><Relationship Id="rId6" Type="http://schemas.openxmlformats.org/officeDocument/2006/relationships/tags" Target="../tags/tag278.xml"/><Relationship Id="rId5" Type="http://schemas.openxmlformats.org/officeDocument/2006/relationships/tags" Target="../tags/tag277.xml"/><Relationship Id="rId4" Type="http://schemas.openxmlformats.org/officeDocument/2006/relationships/tags" Target="../tags/tag276.xml"/><Relationship Id="rId3" Type="http://schemas.openxmlformats.org/officeDocument/2006/relationships/tags" Target="../tags/tag275.xml"/><Relationship Id="rId2" Type="http://schemas.openxmlformats.org/officeDocument/2006/relationships/tags" Target="../tags/tag274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279.xml"/><Relationship Id="rId1" Type="http://schemas.openxmlformats.org/officeDocument/2006/relationships/tags" Target="../tags/tag273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microsoft.com/office/2007/relationships/media" Target="../media/media4.mp4"/><Relationship Id="rId7" Type="http://schemas.openxmlformats.org/officeDocument/2006/relationships/video" Target="../media/media4.mp4"/><Relationship Id="rId6" Type="http://schemas.openxmlformats.org/officeDocument/2006/relationships/tags" Target="../tags/tag285.xml"/><Relationship Id="rId5" Type="http://schemas.openxmlformats.org/officeDocument/2006/relationships/tags" Target="../tags/tag284.xml"/><Relationship Id="rId4" Type="http://schemas.openxmlformats.org/officeDocument/2006/relationships/tags" Target="../tags/tag283.xml"/><Relationship Id="rId3" Type="http://schemas.openxmlformats.org/officeDocument/2006/relationships/tags" Target="../tags/tag282.xml"/><Relationship Id="rId2" Type="http://schemas.openxmlformats.org/officeDocument/2006/relationships/tags" Target="../tags/tag281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286.xml"/><Relationship Id="rId1" Type="http://schemas.openxmlformats.org/officeDocument/2006/relationships/tags" Target="../tags/tag280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294.xml"/><Relationship Id="rId7" Type="http://schemas.openxmlformats.org/officeDocument/2006/relationships/tags" Target="../tags/tag293.xml"/><Relationship Id="rId6" Type="http://schemas.openxmlformats.org/officeDocument/2006/relationships/tags" Target="../tags/tag292.xml"/><Relationship Id="rId5" Type="http://schemas.openxmlformats.org/officeDocument/2006/relationships/tags" Target="../tags/tag291.xml"/><Relationship Id="rId4" Type="http://schemas.openxmlformats.org/officeDocument/2006/relationships/tags" Target="../tags/tag290.xml"/><Relationship Id="rId3" Type="http://schemas.openxmlformats.org/officeDocument/2006/relationships/tags" Target="../tags/tag289.xml"/><Relationship Id="rId2" Type="http://schemas.openxmlformats.org/officeDocument/2006/relationships/tags" Target="../tags/tag288.xml"/><Relationship Id="rId1" Type="http://schemas.openxmlformats.org/officeDocument/2006/relationships/tags" Target="../tags/tag287.xml"/></Relationships>
</file>

<file path=ppt/slides/_rels/slide2.xml.rels><?xml version="1.0" encoding="UTF-8" standalone="yes"?>
<Relationships xmlns="http://schemas.openxmlformats.org/package/2006/relationships"><Relationship Id="rId9" Type="http://schemas.microsoft.com/office/2007/relationships/media" Target="../media/media1.mp4"/><Relationship Id="rId8" Type="http://schemas.openxmlformats.org/officeDocument/2006/relationships/video" Target="../media/media1.mp4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77.xml"/><Relationship Id="rId15" Type="http://schemas.openxmlformats.org/officeDocument/2006/relationships/image" Target="../media/image2.png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image" Target="../media/image1.png"/><Relationship Id="rId10" Type="http://schemas.openxmlformats.org/officeDocument/2006/relationships/tags" Target="../tags/tag73.xml"/><Relationship Id="rId1" Type="http://schemas.openxmlformats.org/officeDocument/2006/relationships/tags" Target="../tags/tag66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296.xml"/><Relationship Id="rId4" Type="http://schemas.openxmlformats.org/officeDocument/2006/relationships/image" Target="../media/image9.png"/><Relationship Id="rId3" Type="http://schemas.openxmlformats.org/officeDocument/2006/relationships/tags" Target="../tags/tag295.xml"/><Relationship Id="rId2" Type="http://schemas.microsoft.com/office/2007/relationships/media" Target="../media/media5.mp4"/><Relationship Id="rId1" Type="http://schemas.openxmlformats.org/officeDocument/2006/relationships/video" Target="../media/media5.mp4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88.xml"/><Relationship Id="rId11" Type="http://schemas.openxmlformats.org/officeDocument/2006/relationships/image" Target="../media/image2.png"/><Relationship Id="rId10" Type="http://schemas.openxmlformats.org/officeDocument/2006/relationships/tags" Target="../tags/tag87.xml"/><Relationship Id="rId1" Type="http://schemas.openxmlformats.org/officeDocument/2006/relationships/tags" Target="../tags/tag7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99.xml"/><Relationship Id="rId11" Type="http://schemas.openxmlformats.org/officeDocument/2006/relationships/image" Target="../media/image3.png"/><Relationship Id="rId10" Type="http://schemas.openxmlformats.org/officeDocument/2006/relationships/tags" Target="../tags/tag98.xml"/><Relationship Id="rId1" Type="http://schemas.openxmlformats.org/officeDocument/2006/relationships/tags" Target="../tags/tag8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110.xml"/><Relationship Id="rId11" Type="http://schemas.openxmlformats.org/officeDocument/2006/relationships/image" Target="../media/image4.png"/><Relationship Id="rId10" Type="http://schemas.openxmlformats.org/officeDocument/2006/relationships/tags" Target="../tags/tag109.xml"/><Relationship Id="rId1" Type="http://schemas.openxmlformats.org/officeDocument/2006/relationships/tags" Target="../tags/tag100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121.xml"/><Relationship Id="rId11" Type="http://schemas.openxmlformats.org/officeDocument/2006/relationships/image" Target="../media/image4.png"/><Relationship Id="rId10" Type="http://schemas.openxmlformats.org/officeDocument/2006/relationships/tags" Target="../tags/tag120.xml"/><Relationship Id="rId1" Type="http://schemas.openxmlformats.org/officeDocument/2006/relationships/tags" Target="../tags/tag11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132.xml"/><Relationship Id="rId11" Type="http://schemas.openxmlformats.org/officeDocument/2006/relationships/image" Target="../media/image4.png"/><Relationship Id="rId10" Type="http://schemas.openxmlformats.org/officeDocument/2006/relationships/tags" Target="../tags/tag131.xml"/><Relationship Id="rId1" Type="http://schemas.openxmlformats.org/officeDocument/2006/relationships/tags" Target="../tags/tag12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41.xml"/><Relationship Id="rId8" Type="http://schemas.openxmlformats.org/officeDocument/2006/relationships/tags" Target="../tags/tag140.xml"/><Relationship Id="rId7" Type="http://schemas.openxmlformats.org/officeDocument/2006/relationships/tags" Target="../tags/tag139.xml"/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Relationship Id="rId3" Type="http://schemas.openxmlformats.org/officeDocument/2006/relationships/tags" Target="../tags/tag135.xml"/><Relationship Id="rId2" Type="http://schemas.openxmlformats.org/officeDocument/2006/relationships/tags" Target="../tags/tag134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143.xml"/><Relationship Id="rId11" Type="http://schemas.openxmlformats.org/officeDocument/2006/relationships/image" Target="../media/image4.png"/><Relationship Id="rId10" Type="http://schemas.openxmlformats.org/officeDocument/2006/relationships/tags" Target="../tags/tag142.xml"/><Relationship Id="rId1" Type="http://schemas.openxmlformats.org/officeDocument/2006/relationships/tags" Target="../tags/tag13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52.xml"/><Relationship Id="rId8" Type="http://schemas.openxmlformats.org/officeDocument/2006/relationships/tags" Target="../tags/tag151.xml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156.xml"/><Relationship Id="rId15" Type="http://schemas.openxmlformats.org/officeDocument/2006/relationships/image" Target="../media/image5.png"/><Relationship Id="rId14" Type="http://schemas.microsoft.com/office/2007/relationships/media" Target="../media/media2.mp4"/><Relationship Id="rId13" Type="http://schemas.openxmlformats.org/officeDocument/2006/relationships/video" Target="../media/media2.mp4"/><Relationship Id="rId12" Type="http://schemas.openxmlformats.org/officeDocument/2006/relationships/tags" Target="../tags/tag155.xml"/><Relationship Id="rId11" Type="http://schemas.openxmlformats.org/officeDocument/2006/relationships/tags" Target="../tags/tag154.xml"/><Relationship Id="rId10" Type="http://schemas.openxmlformats.org/officeDocument/2006/relationships/tags" Target="../tags/tag153.xml"/><Relationship Id="rId1" Type="http://schemas.openxmlformats.org/officeDocument/2006/relationships/tags" Target="../tags/tag1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0" y="-10795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等腰三角形 1"/>
          <p:cNvSpPr/>
          <p:nvPr/>
        </p:nvSpPr>
        <p:spPr>
          <a:xfrm rot="10800000">
            <a:off x="5756910" y="162433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16200000">
            <a:off x="4932680" y="344170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6200000">
            <a:off x="2780665" y="880745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10800000">
            <a:off x="4370070" y="367665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>
            <a:off x="5456555" y="251460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10800000">
            <a:off x="1984375" y="361442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434340" y="2099945"/>
            <a:ext cx="292735" cy="23685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>
            <p:custDataLst>
              <p:tags r:id="rId5"/>
            </p:custDataLst>
          </p:nvPr>
        </p:nvGrpSpPr>
        <p:grpSpPr>
          <a:xfrm>
            <a:off x="5427980" y="3716655"/>
            <a:ext cx="1644650" cy="1093470"/>
            <a:chOff x="8748" y="5525"/>
            <a:chExt cx="2590" cy="1722"/>
          </a:xfrm>
        </p:grpSpPr>
        <p:sp>
          <p:nvSpPr>
            <p:cNvPr id="49" name="矩形 48"/>
            <p:cNvSpPr/>
            <p:nvPr>
              <p:custDataLst>
                <p:tags r:id="rId6"/>
              </p:custDataLst>
            </p:nvPr>
          </p:nvSpPr>
          <p:spPr>
            <a:xfrm>
              <a:off x="8748" y="5525"/>
              <a:ext cx="2591" cy="1723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等腰三角形 46"/>
            <p:cNvSpPr/>
            <p:nvPr/>
          </p:nvSpPr>
          <p:spPr>
            <a:xfrm rot="10800000">
              <a:off x="9222" y="584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9142" y="6460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>
              <p:custDataLst>
                <p:tags r:id="rId7"/>
              </p:custDataLst>
            </p:nvPr>
          </p:nvSpPr>
          <p:spPr>
            <a:xfrm>
              <a:off x="9817" y="5792"/>
              <a:ext cx="13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监测点</a:t>
              </a:r>
              <a:endParaRPr lang="zh-CN" altLang="en-US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9817" y="6405"/>
              <a:ext cx="13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检测车</a:t>
              </a:r>
              <a:endParaRPr lang="zh-CN" altLang="en-US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1917700" y="335724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A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945765" y="84518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cxnSp>
        <p:nvCxnSpPr>
          <p:cNvPr id="56" name="肘形连接符 55"/>
          <p:cNvCxnSpPr/>
          <p:nvPr/>
        </p:nvCxnSpPr>
        <p:spPr>
          <a:xfrm>
            <a:off x="1281430" y="724535"/>
            <a:ext cx="3576955" cy="3487420"/>
          </a:xfrm>
          <a:prstGeom prst="bentConnector3">
            <a:avLst>
              <a:gd name="adj1" fmla="val 99908"/>
            </a:avLst>
          </a:prstGeom>
          <a:ln w="635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肘形连接符 56"/>
          <p:cNvCxnSpPr/>
          <p:nvPr/>
        </p:nvCxnSpPr>
        <p:spPr>
          <a:xfrm flipV="1">
            <a:off x="218440" y="2453005"/>
            <a:ext cx="6608445" cy="3175"/>
          </a:xfrm>
          <a:prstGeom prst="bentConnector3">
            <a:avLst>
              <a:gd name="adj1" fmla="val 50004"/>
            </a:avLst>
          </a:prstGeom>
          <a:ln w="63500" cap="rnd"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/>
          <p:cNvCxnSpPr/>
          <p:nvPr/>
        </p:nvCxnSpPr>
        <p:spPr>
          <a:xfrm rot="5400000" flipV="1">
            <a:off x="981075" y="2034540"/>
            <a:ext cx="4010025" cy="496570"/>
          </a:xfrm>
          <a:prstGeom prst="bentConnector3">
            <a:avLst>
              <a:gd name="adj1" fmla="val 32695"/>
            </a:avLst>
          </a:prstGeom>
          <a:ln w="63500" cap="rnd">
            <a:solidFill>
              <a:schemeClr val="accent4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/>
          <p:nvPr/>
        </p:nvCxnSpPr>
        <p:spPr>
          <a:xfrm flipV="1">
            <a:off x="905510" y="1981200"/>
            <a:ext cx="6010275" cy="1926590"/>
          </a:xfrm>
          <a:prstGeom prst="bentConnector3">
            <a:avLst>
              <a:gd name="adj1" fmla="val 50014"/>
            </a:avLst>
          </a:prstGeom>
          <a:ln w="63500" cap="rnd">
            <a:solidFill>
              <a:schemeClr val="accent3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727075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3181985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3176905" y="308546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3860800" y="241046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796790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4796790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267716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3344545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408559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68910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532255" y="241046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2108835" y="24098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2696210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 rot="0">
            <a:off x="1065530" y="3848735"/>
            <a:ext cx="1453515" cy="119380"/>
            <a:chOff x="2259" y="9374"/>
            <a:chExt cx="1780" cy="146"/>
          </a:xfrm>
        </p:grpSpPr>
        <p:sp>
          <p:nvSpPr>
            <p:cNvPr id="74" name="椭圆 73"/>
            <p:cNvSpPr/>
            <p:nvPr/>
          </p:nvSpPr>
          <p:spPr>
            <a:xfrm>
              <a:off x="2259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3120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3897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7" name="椭圆 76"/>
          <p:cNvSpPr/>
          <p:nvPr/>
        </p:nvSpPr>
        <p:spPr>
          <a:xfrm>
            <a:off x="3173730" y="385064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181985" y="184213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2677160" y="136207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>
            <a:off x="5456555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>
            <a:off x="6254115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>
            <a:off x="5732145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6590030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4796790" y="85090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>
            <a:off x="4796790" y="141605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4796790" y="30435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4796790" y="375158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3860800" y="316357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4303395" y="6096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C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5690235" y="131762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D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5408295" y="275082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E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9"/>
            </p:custDataLst>
          </p:nvPr>
        </p:nvSpPr>
        <p:spPr>
          <a:xfrm>
            <a:off x="5146040" y="340677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F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10"/>
            </p:custDataLst>
          </p:nvPr>
        </p:nvSpPr>
        <p:spPr>
          <a:xfrm>
            <a:off x="988695" y="3561080"/>
            <a:ext cx="292735" cy="23685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34340" y="208788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2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390015" y="341630"/>
            <a:ext cx="323850" cy="306070"/>
            <a:chOff x="2189" y="538"/>
            <a:chExt cx="510" cy="482"/>
          </a:xfrm>
        </p:grpSpPr>
        <p:sp>
          <p:nvSpPr>
            <p:cNvPr id="15" name="矩形 14"/>
            <p:cNvSpPr/>
            <p:nvPr>
              <p:custDataLst>
                <p:tags r:id="rId12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13"/>
              </p:custDataLst>
            </p:nvPr>
          </p:nvSpPr>
          <p:spPr>
            <a:xfrm>
              <a:off x="2189" y="538"/>
              <a:ext cx="51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988695" y="353377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3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graphicFrame>
        <p:nvGraphicFramePr>
          <p:cNvPr id="37" name="表格 36"/>
          <p:cNvGraphicFramePr/>
          <p:nvPr>
            <p:custDataLst>
              <p:tags r:id="rId15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8" name="表格 37"/>
          <p:cNvGraphicFramePr/>
          <p:nvPr>
            <p:custDataLst>
              <p:tags r:id="rId16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40" name="圆角矩形 39"/>
          <p:cNvSpPr/>
          <p:nvPr>
            <p:custDataLst>
              <p:tags r:id="rId17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41" name="圆角矩形 40"/>
          <p:cNvSpPr/>
          <p:nvPr>
            <p:custDataLst>
              <p:tags r:id="rId18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42" name="表格 41"/>
          <p:cNvGraphicFramePr/>
          <p:nvPr>
            <p:custDataLst>
              <p:tags r:id="rId19"/>
            </p:custDataLst>
          </p:nvPr>
        </p:nvGraphicFramePr>
        <p:xfrm>
          <a:off x="8527415" y="1571625"/>
          <a:ext cx="4909185" cy="82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23"/>
                <a:gridCol w="888365"/>
                <a:gridCol w="889000"/>
                <a:gridCol w="888204"/>
              </a:tblGrid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2.4%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7.6%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25.3%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" name="表格 42"/>
          <p:cNvGraphicFramePr/>
          <p:nvPr>
            <p:custDataLst>
              <p:tags r:id="rId20"/>
            </p:custDataLst>
          </p:nvPr>
        </p:nvGraphicFramePr>
        <p:xfrm>
          <a:off x="8346440" y="3834130"/>
          <a:ext cx="3780790" cy="939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920"/>
                <a:gridCol w="630766"/>
                <a:gridCol w="629496"/>
                <a:gridCol w="686011"/>
                <a:gridCol w="623570"/>
                <a:gridCol w="581025"/>
              </a:tblGrid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1.2%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18.3%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3.0%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1.7%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4" name="圆角矩形 53">
            <a:hlinkHover r:id="" action="ppaction://hlinkshowjump?jump=nextslide"/>
          </p:cNvPr>
          <p:cNvSpPr/>
          <p:nvPr>
            <p:custDataLst>
              <p:tags r:id="rId21"/>
            </p:custDataLst>
          </p:nvPr>
        </p:nvSpPr>
        <p:spPr>
          <a:xfrm>
            <a:off x="4034155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</a:t>
            </a:r>
            <a:r>
              <a:rPr lang="zh-CN" altLang="en-US" sz="2000">
                <a:sym typeface="+mn-ea"/>
              </a:rPr>
              <a:t>规划路线</a:t>
            </a:r>
            <a:endParaRPr lang="zh-CN" altLang="en-US" sz="2000">
              <a:sym typeface="+mn-ea"/>
            </a:endParaRPr>
          </a:p>
        </p:txBody>
      </p:sp>
      <p:sp>
        <p:nvSpPr>
          <p:cNvPr id="91" name="圆角矩形 90">
            <a:hlinkClick r:id="" action="ppaction://hlinkshowjump?jump=nextslide"/>
          </p:cNvPr>
          <p:cNvSpPr/>
          <p:nvPr>
            <p:custDataLst>
              <p:tags r:id="rId22"/>
            </p:custDataLst>
          </p:nvPr>
        </p:nvSpPr>
        <p:spPr>
          <a:xfrm>
            <a:off x="659003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启动检测车</a:t>
            </a:r>
            <a:r>
              <a:rPr lang="zh-CN" altLang="en-US" sz="2000">
                <a:sym typeface="+mn-ea"/>
              </a:rPr>
              <a:t>检测</a:t>
            </a:r>
            <a:endParaRPr lang="zh-CN" altLang="en-US" sz="2000">
              <a:sym typeface="+mn-ea"/>
            </a:endParaRPr>
          </a:p>
        </p:txBody>
      </p:sp>
    </p:spTree>
    <p:custDataLst>
      <p:tags r:id="rId2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0" y="-10795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等腰三角形 1"/>
          <p:cNvSpPr/>
          <p:nvPr/>
        </p:nvSpPr>
        <p:spPr>
          <a:xfrm rot="10800000">
            <a:off x="5756910" y="162433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16200000">
            <a:off x="4932680" y="344170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6200000">
            <a:off x="2780665" y="880745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10800000">
            <a:off x="4370070" y="367665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>
            <a:off x="5456555" y="251460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10800000">
            <a:off x="1984375" y="361442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434340" y="2099945"/>
            <a:ext cx="292735" cy="23685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1917700" y="335724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A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945765" y="84518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cxnSp>
        <p:nvCxnSpPr>
          <p:cNvPr id="56" name="肘形连接符 55"/>
          <p:cNvCxnSpPr/>
          <p:nvPr/>
        </p:nvCxnSpPr>
        <p:spPr>
          <a:xfrm>
            <a:off x="1281430" y="724535"/>
            <a:ext cx="3576955" cy="3487420"/>
          </a:xfrm>
          <a:prstGeom prst="bentConnector3">
            <a:avLst>
              <a:gd name="adj1" fmla="val 99908"/>
            </a:avLst>
          </a:prstGeom>
          <a:ln w="635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肘形连接符 56"/>
          <p:cNvCxnSpPr/>
          <p:nvPr/>
        </p:nvCxnSpPr>
        <p:spPr>
          <a:xfrm flipV="1">
            <a:off x="218440" y="2453005"/>
            <a:ext cx="6608445" cy="3175"/>
          </a:xfrm>
          <a:prstGeom prst="bentConnector3">
            <a:avLst>
              <a:gd name="adj1" fmla="val 50004"/>
            </a:avLst>
          </a:prstGeom>
          <a:ln w="63500" cap="rnd"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/>
          <p:cNvCxnSpPr/>
          <p:nvPr/>
        </p:nvCxnSpPr>
        <p:spPr>
          <a:xfrm rot="5400000" flipV="1">
            <a:off x="981075" y="2034540"/>
            <a:ext cx="4010025" cy="496570"/>
          </a:xfrm>
          <a:prstGeom prst="bentConnector3">
            <a:avLst>
              <a:gd name="adj1" fmla="val 32695"/>
            </a:avLst>
          </a:prstGeom>
          <a:ln w="63500" cap="rnd">
            <a:solidFill>
              <a:schemeClr val="accent4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/>
          <p:nvPr/>
        </p:nvCxnSpPr>
        <p:spPr>
          <a:xfrm flipV="1">
            <a:off x="905510" y="1981200"/>
            <a:ext cx="6010275" cy="1926590"/>
          </a:xfrm>
          <a:prstGeom prst="bentConnector3">
            <a:avLst>
              <a:gd name="adj1" fmla="val 50014"/>
            </a:avLst>
          </a:prstGeom>
          <a:ln w="63500" cap="rnd">
            <a:solidFill>
              <a:schemeClr val="accent3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727075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3181985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3176905" y="308546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3860800" y="241046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796790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4796790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267716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3344545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408559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68910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532255" y="241046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2108835" y="24098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2696210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 rot="0">
            <a:off x="1065530" y="3848735"/>
            <a:ext cx="1453515" cy="119380"/>
            <a:chOff x="2259" y="9374"/>
            <a:chExt cx="1780" cy="146"/>
          </a:xfrm>
        </p:grpSpPr>
        <p:sp>
          <p:nvSpPr>
            <p:cNvPr id="74" name="椭圆 73"/>
            <p:cNvSpPr/>
            <p:nvPr/>
          </p:nvSpPr>
          <p:spPr>
            <a:xfrm>
              <a:off x="2259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3120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3897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7" name="椭圆 76"/>
          <p:cNvSpPr/>
          <p:nvPr/>
        </p:nvSpPr>
        <p:spPr>
          <a:xfrm>
            <a:off x="3173730" y="385064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181985" y="184213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2677160" y="136207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>
            <a:off x="5456555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>
            <a:off x="6254115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>
            <a:off x="5732145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6590030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4796790" y="85090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>
            <a:off x="4796790" y="141605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4796790" y="30435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4796790" y="375158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3860800" y="316357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4303395" y="6096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C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5690235" y="131762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D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5408295" y="275082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E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5146040" y="340677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F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7"/>
            </p:custDataLst>
          </p:nvPr>
        </p:nvSpPr>
        <p:spPr>
          <a:xfrm>
            <a:off x="988695" y="3561080"/>
            <a:ext cx="292735" cy="23685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434340" y="208788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2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390015" y="341630"/>
            <a:ext cx="323850" cy="306070"/>
            <a:chOff x="2189" y="538"/>
            <a:chExt cx="510" cy="482"/>
          </a:xfrm>
        </p:grpSpPr>
        <p:sp>
          <p:nvSpPr>
            <p:cNvPr id="15" name="矩形 14"/>
            <p:cNvSpPr/>
            <p:nvPr>
              <p:custDataLst>
                <p:tags r:id="rId9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10"/>
              </p:custDataLst>
            </p:nvPr>
          </p:nvSpPr>
          <p:spPr>
            <a:xfrm>
              <a:off x="2189" y="538"/>
              <a:ext cx="51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11"/>
            </p:custDataLst>
          </p:nvPr>
        </p:nvSpPr>
        <p:spPr>
          <a:xfrm>
            <a:off x="988695" y="353377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3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graphicFrame>
        <p:nvGraphicFramePr>
          <p:cNvPr id="37" name="表格 36"/>
          <p:cNvGraphicFramePr/>
          <p:nvPr>
            <p:custDataLst>
              <p:tags r:id="rId12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8" name="表格 37"/>
          <p:cNvGraphicFramePr/>
          <p:nvPr>
            <p:custDataLst>
              <p:tags r:id="rId13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40" name="圆角矩形 39"/>
          <p:cNvSpPr/>
          <p:nvPr>
            <p:custDataLst>
              <p:tags r:id="rId14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41" name="圆角矩形 40"/>
          <p:cNvSpPr/>
          <p:nvPr>
            <p:custDataLst>
              <p:tags r:id="rId15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42" name="表格 41"/>
          <p:cNvGraphicFramePr/>
          <p:nvPr>
            <p:custDataLst>
              <p:tags r:id="rId16"/>
            </p:custDataLst>
          </p:nvPr>
        </p:nvGraphicFramePr>
        <p:xfrm>
          <a:off x="8527415" y="1571625"/>
          <a:ext cx="4909185" cy="82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23"/>
                <a:gridCol w="888365"/>
                <a:gridCol w="889000"/>
                <a:gridCol w="888204"/>
              </a:tblGrid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2.4%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7.6%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25.3%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" name="表格 42"/>
          <p:cNvGraphicFramePr/>
          <p:nvPr>
            <p:custDataLst>
              <p:tags r:id="rId17"/>
            </p:custDataLst>
          </p:nvPr>
        </p:nvGraphicFramePr>
        <p:xfrm>
          <a:off x="8346440" y="3834130"/>
          <a:ext cx="3780790" cy="939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920"/>
                <a:gridCol w="630766"/>
                <a:gridCol w="629496"/>
                <a:gridCol w="686011"/>
                <a:gridCol w="623570"/>
                <a:gridCol w="581025"/>
              </a:tblGrid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1.2%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18.3%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3.0%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1.7%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4" name="圆角矩形 53">
            <a:hlinkClick r:id="" action="ppaction://hlinkshowjump?jump=nextslide"/>
          </p:cNvPr>
          <p:cNvSpPr/>
          <p:nvPr>
            <p:custDataLst>
              <p:tags r:id="rId18"/>
            </p:custDataLst>
          </p:nvPr>
        </p:nvSpPr>
        <p:spPr>
          <a:xfrm>
            <a:off x="4034155" y="5080000"/>
            <a:ext cx="2132965" cy="156400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</a:t>
            </a:r>
            <a:r>
              <a:rPr lang="zh-CN" altLang="en-US" sz="2000">
                <a:sym typeface="+mn-ea"/>
              </a:rPr>
              <a:t>规划路线</a:t>
            </a:r>
            <a:endParaRPr lang="zh-CN" altLang="en-US" sz="2000">
              <a:sym typeface="+mn-ea"/>
            </a:endParaRPr>
          </a:p>
        </p:txBody>
      </p:sp>
      <p:sp>
        <p:nvSpPr>
          <p:cNvPr id="91" name="圆角矩形 90">
            <a:hlinkClick r:id="" action="ppaction://hlinkshowjump?jump=nextslide"/>
          </p:cNvPr>
          <p:cNvSpPr/>
          <p:nvPr>
            <p:custDataLst>
              <p:tags r:id="rId19"/>
            </p:custDataLst>
          </p:nvPr>
        </p:nvSpPr>
        <p:spPr>
          <a:xfrm>
            <a:off x="659003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启动检测车</a:t>
            </a:r>
            <a:r>
              <a:rPr lang="zh-CN" altLang="en-US" sz="2000">
                <a:sym typeface="+mn-ea"/>
              </a:rPr>
              <a:t>检测</a:t>
            </a:r>
            <a:endParaRPr lang="zh-CN" altLang="en-US" sz="2000">
              <a:sym typeface="+mn-ea"/>
            </a:endParaRPr>
          </a:p>
        </p:txBody>
      </p:sp>
      <p:grpSp>
        <p:nvGrpSpPr>
          <p:cNvPr id="5" name="组合 4"/>
          <p:cNvGrpSpPr/>
          <p:nvPr>
            <p:custDataLst>
              <p:tags r:id="rId20"/>
            </p:custDataLst>
          </p:nvPr>
        </p:nvGrpSpPr>
        <p:grpSpPr>
          <a:xfrm>
            <a:off x="5427980" y="3716655"/>
            <a:ext cx="1644650" cy="1093470"/>
            <a:chOff x="8748" y="5525"/>
            <a:chExt cx="2590" cy="1722"/>
          </a:xfrm>
        </p:grpSpPr>
        <p:sp>
          <p:nvSpPr>
            <p:cNvPr id="6" name="矩形 5"/>
            <p:cNvSpPr/>
            <p:nvPr>
              <p:custDataLst>
                <p:tags r:id="rId21"/>
              </p:custDataLst>
            </p:nvPr>
          </p:nvSpPr>
          <p:spPr>
            <a:xfrm>
              <a:off x="8748" y="5525"/>
              <a:ext cx="2591" cy="1723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0800000">
              <a:off x="9222" y="584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9142" y="6460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>
              <p:custDataLst>
                <p:tags r:id="rId22"/>
              </p:custDataLst>
            </p:nvPr>
          </p:nvSpPr>
          <p:spPr>
            <a:xfrm>
              <a:off x="9817" y="5792"/>
              <a:ext cx="13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监测点</a:t>
              </a:r>
              <a:endParaRPr lang="zh-CN" altLang="en-US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817" y="6405"/>
              <a:ext cx="13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检测车</a:t>
              </a:r>
              <a:endParaRPr lang="zh-CN" altLang="en-US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custDataLst>
      <p:tags r:id="rId2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0" y="-10795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等腰三角形 1"/>
          <p:cNvSpPr/>
          <p:nvPr/>
        </p:nvSpPr>
        <p:spPr>
          <a:xfrm rot="10800000">
            <a:off x="5756910" y="162433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16200000">
            <a:off x="4932680" y="344170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6200000">
            <a:off x="2780665" y="880745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10800000">
            <a:off x="4370070" y="367665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>
            <a:off x="5456555" y="251460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10800000">
            <a:off x="1984375" y="361442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434340" y="2099945"/>
            <a:ext cx="292735" cy="23685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1917700" y="335724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A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945765" y="84518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cxnSp>
        <p:nvCxnSpPr>
          <p:cNvPr id="56" name="肘形连接符 55"/>
          <p:cNvCxnSpPr/>
          <p:nvPr/>
        </p:nvCxnSpPr>
        <p:spPr>
          <a:xfrm>
            <a:off x="1281430" y="724535"/>
            <a:ext cx="3576955" cy="3487420"/>
          </a:xfrm>
          <a:prstGeom prst="bentConnector3">
            <a:avLst>
              <a:gd name="adj1" fmla="val 99908"/>
            </a:avLst>
          </a:prstGeom>
          <a:ln w="635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肘形连接符 56"/>
          <p:cNvCxnSpPr/>
          <p:nvPr/>
        </p:nvCxnSpPr>
        <p:spPr>
          <a:xfrm flipV="1">
            <a:off x="218440" y="2453005"/>
            <a:ext cx="6608445" cy="3175"/>
          </a:xfrm>
          <a:prstGeom prst="bentConnector3">
            <a:avLst>
              <a:gd name="adj1" fmla="val 50004"/>
            </a:avLst>
          </a:prstGeom>
          <a:ln w="63500" cap="rnd"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/>
          <p:cNvCxnSpPr/>
          <p:nvPr/>
        </p:nvCxnSpPr>
        <p:spPr>
          <a:xfrm rot="5400000" flipV="1">
            <a:off x="981075" y="2034540"/>
            <a:ext cx="4010025" cy="496570"/>
          </a:xfrm>
          <a:prstGeom prst="bentConnector3">
            <a:avLst>
              <a:gd name="adj1" fmla="val 32695"/>
            </a:avLst>
          </a:prstGeom>
          <a:ln w="63500" cap="rnd">
            <a:solidFill>
              <a:schemeClr val="accent4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/>
          <p:nvPr/>
        </p:nvCxnSpPr>
        <p:spPr>
          <a:xfrm flipV="1">
            <a:off x="905510" y="1981200"/>
            <a:ext cx="6010275" cy="1926590"/>
          </a:xfrm>
          <a:prstGeom prst="bentConnector3">
            <a:avLst>
              <a:gd name="adj1" fmla="val 50014"/>
            </a:avLst>
          </a:prstGeom>
          <a:ln w="63500" cap="rnd">
            <a:solidFill>
              <a:schemeClr val="accent3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727075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3181985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3176905" y="308546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3860800" y="241046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796790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4796790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267716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3344545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408559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68910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532255" y="241046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2108835" y="24098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2696210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 rot="0">
            <a:off x="1065530" y="3848735"/>
            <a:ext cx="1453515" cy="119380"/>
            <a:chOff x="2259" y="9374"/>
            <a:chExt cx="1780" cy="146"/>
          </a:xfrm>
        </p:grpSpPr>
        <p:sp>
          <p:nvSpPr>
            <p:cNvPr id="74" name="椭圆 73"/>
            <p:cNvSpPr/>
            <p:nvPr/>
          </p:nvSpPr>
          <p:spPr>
            <a:xfrm>
              <a:off x="2259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3120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3897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7" name="椭圆 76"/>
          <p:cNvSpPr/>
          <p:nvPr/>
        </p:nvSpPr>
        <p:spPr>
          <a:xfrm>
            <a:off x="3173730" y="385064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181985" y="184213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2677160" y="136207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>
            <a:off x="5456555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>
            <a:off x="6254115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>
            <a:off x="5732145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6590030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4796790" y="85090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>
            <a:off x="4796790" y="141605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4796790" y="30435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4796790" y="375158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3860800" y="316357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4303395" y="6096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C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5690235" y="131762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D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5408295" y="275082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E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5146040" y="340677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F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7"/>
            </p:custDataLst>
          </p:nvPr>
        </p:nvSpPr>
        <p:spPr>
          <a:xfrm>
            <a:off x="988695" y="3561080"/>
            <a:ext cx="292735" cy="23685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434340" y="208788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2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390015" y="341630"/>
            <a:ext cx="323850" cy="306070"/>
            <a:chOff x="2189" y="538"/>
            <a:chExt cx="510" cy="482"/>
          </a:xfrm>
        </p:grpSpPr>
        <p:sp>
          <p:nvSpPr>
            <p:cNvPr id="15" name="矩形 14"/>
            <p:cNvSpPr/>
            <p:nvPr>
              <p:custDataLst>
                <p:tags r:id="rId9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10"/>
              </p:custDataLst>
            </p:nvPr>
          </p:nvSpPr>
          <p:spPr>
            <a:xfrm>
              <a:off x="2189" y="538"/>
              <a:ext cx="51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11"/>
            </p:custDataLst>
          </p:nvPr>
        </p:nvSpPr>
        <p:spPr>
          <a:xfrm>
            <a:off x="988695" y="353377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3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cxnSp>
        <p:nvCxnSpPr>
          <p:cNvPr id="25" name="肘形连接符 24"/>
          <p:cNvCxnSpPr/>
          <p:nvPr/>
        </p:nvCxnSpPr>
        <p:spPr>
          <a:xfrm>
            <a:off x="1515110" y="727075"/>
            <a:ext cx="4335780" cy="1254125"/>
          </a:xfrm>
          <a:prstGeom prst="bentConnector3">
            <a:avLst>
              <a:gd name="adj1" fmla="val 77021"/>
            </a:avLst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表格 36"/>
          <p:cNvGraphicFramePr/>
          <p:nvPr>
            <p:custDataLst>
              <p:tags r:id="rId12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8" name="表格 37"/>
          <p:cNvGraphicFramePr/>
          <p:nvPr>
            <p:custDataLst>
              <p:tags r:id="rId13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40" name="圆角矩形 39"/>
          <p:cNvSpPr/>
          <p:nvPr>
            <p:custDataLst>
              <p:tags r:id="rId14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41" name="圆角矩形 40"/>
          <p:cNvSpPr/>
          <p:nvPr>
            <p:custDataLst>
              <p:tags r:id="rId15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42" name="表格 41"/>
          <p:cNvGraphicFramePr/>
          <p:nvPr>
            <p:custDataLst>
              <p:tags r:id="rId16"/>
            </p:custDataLst>
          </p:nvPr>
        </p:nvGraphicFramePr>
        <p:xfrm>
          <a:off x="8527415" y="1571625"/>
          <a:ext cx="4909185" cy="82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23"/>
                <a:gridCol w="888365"/>
                <a:gridCol w="889000"/>
                <a:gridCol w="888204"/>
              </a:tblGrid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2.4%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7.6%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25.3%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" name="表格 42"/>
          <p:cNvGraphicFramePr/>
          <p:nvPr>
            <p:custDataLst>
              <p:tags r:id="rId17"/>
            </p:custDataLst>
          </p:nvPr>
        </p:nvGraphicFramePr>
        <p:xfrm>
          <a:off x="8346440" y="3834130"/>
          <a:ext cx="3780790" cy="939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920"/>
                <a:gridCol w="630766"/>
                <a:gridCol w="629496"/>
                <a:gridCol w="686011"/>
                <a:gridCol w="623570"/>
                <a:gridCol w="581025"/>
              </a:tblGrid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1.2%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18.3%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3.0%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1.7%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4" name="圆角矩形 53"/>
          <p:cNvSpPr/>
          <p:nvPr>
            <p:custDataLst>
              <p:tags r:id="rId18"/>
            </p:custDataLst>
          </p:nvPr>
        </p:nvSpPr>
        <p:spPr>
          <a:xfrm>
            <a:off x="4034155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</a:t>
            </a:r>
            <a:r>
              <a:rPr lang="zh-CN" altLang="en-US" sz="2000">
                <a:sym typeface="+mn-ea"/>
              </a:rPr>
              <a:t>规划路线</a:t>
            </a:r>
            <a:endParaRPr lang="zh-CN" altLang="en-US" sz="2000">
              <a:sym typeface="+mn-ea"/>
            </a:endParaRPr>
          </a:p>
        </p:txBody>
      </p:sp>
      <p:sp>
        <p:nvSpPr>
          <p:cNvPr id="91" name="圆角矩形 90">
            <a:hlinkHover r:id="" action="ppaction://hlinkshowjump?jump=nextslide"/>
          </p:cNvPr>
          <p:cNvSpPr/>
          <p:nvPr>
            <p:custDataLst>
              <p:tags r:id="rId19"/>
            </p:custDataLst>
          </p:nvPr>
        </p:nvSpPr>
        <p:spPr>
          <a:xfrm>
            <a:off x="659003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启动检测车</a:t>
            </a:r>
            <a:r>
              <a:rPr lang="zh-CN" altLang="en-US" sz="2000">
                <a:sym typeface="+mn-ea"/>
              </a:rPr>
              <a:t>检测</a:t>
            </a:r>
            <a:endParaRPr lang="zh-CN" altLang="en-US" sz="2000">
              <a:sym typeface="+mn-ea"/>
            </a:endParaRPr>
          </a:p>
        </p:txBody>
      </p:sp>
      <p:grpSp>
        <p:nvGrpSpPr>
          <p:cNvPr id="4" name="组合 3"/>
          <p:cNvGrpSpPr/>
          <p:nvPr>
            <p:custDataLst>
              <p:tags r:id="rId20"/>
            </p:custDataLst>
          </p:nvPr>
        </p:nvGrpSpPr>
        <p:grpSpPr>
          <a:xfrm>
            <a:off x="5427980" y="3716655"/>
            <a:ext cx="1644650" cy="1093470"/>
            <a:chOff x="8748" y="5525"/>
            <a:chExt cx="2590" cy="1722"/>
          </a:xfrm>
        </p:grpSpPr>
        <p:sp>
          <p:nvSpPr>
            <p:cNvPr id="5" name="矩形 4"/>
            <p:cNvSpPr/>
            <p:nvPr>
              <p:custDataLst>
                <p:tags r:id="rId21"/>
              </p:custDataLst>
            </p:nvPr>
          </p:nvSpPr>
          <p:spPr>
            <a:xfrm>
              <a:off x="8748" y="5525"/>
              <a:ext cx="2591" cy="1723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>
              <a:off x="9222" y="584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9142" y="6460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>
              <p:custDataLst>
                <p:tags r:id="rId22"/>
              </p:custDataLst>
            </p:nvPr>
          </p:nvSpPr>
          <p:spPr>
            <a:xfrm>
              <a:off x="9817" y="5792"/>
              <a:ext cx="13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监测点</a:t>
              </a:r>
              <a:endParaRPr lang="zh-CN" altLang="en-US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9817" y="6405"/>
              <a:ext cx="13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检测车</a:t>
              </a:r>
              <a:endParaRPr lang="zh-CN" altLang="en-US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custDataLst>
      <p:tags r:id="rId2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29537 " pathEditMode="relative" ptsTypes="">
                                      <p:cBhvr>
                                        <p:cTn id="1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57767 0.0327224 L 0.271329 0.0327224 L 0.271329 0.215593 L 0.353048 0.215593 " pathEditMode="relative" rAng="0" ptsTypes="">
                                      <p:cBhvr>
                                        <p:cTn id="13" dur="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" y="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0" y="-10795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等腰三角形 1"/>
          <p:cNvSpPr/>
          <p:nvPr/>
        </p:nvSpPr>
        <p:spPr>
          <a:xfrm rot="10800000">
            <a:off x="5756910" y="162433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16200000">
            <a:off x="4932680" y="344170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6200000">
            <a:off x="2780665" y="880745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10800000">
            <a:off x="4370070" y="367665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>
            <a:off x="5456555" y="251460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10800000">
            <a:off x="1984375" y="3614420"/>
            <a:ext cx="190500" cy="236220"/>
          </a:xfrm>
          <a:prstGeom prst="triangle">
            <a:avLst>
              <a:gd name="adj" fmla="val 46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434340" y="2099945"/>
            <a:ext cx="292735" cy="23685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1917700" y="335724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A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945765" y="84518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cxnSp>
        <p:nvCxnSpPr>
          <p:cNvPr id="56" name="肘形连接符 55"/>
          <p:cNvCxnSpPr/>
          <p:nvPr/>
        </p:nvCxnSpPr>
        <p:spPr>
          <a:xfrm>
            <a:off x="1281430" y="724535"/>
            <a:ext cx="3576955" cy="3487420"/>
          </a:xfrm>
          <a:prstGeom prst="bentConnector3">
            <a:avLst>
              <a:gd name="adj1" fmla="val 99908"/>
            </a:avLst>
          </a:prstGeom>
          <a:ln w="6350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肘形连接符 56"/>
          <p:cNvCxnSpPr/>
          <p:nvPr/>
        </p:nvCxnSpPr>
        <p:spPr>
          <a:xfrm flipV="1">
            <a:off x="218440" y="2453005"/>
            <a:ext cx="6608445" cy="3175"/>
          </a:xfrm>
          <a:prstGeom prst="bentConnector3">
            <a:avLst>
              <a:gd name="adj1" fmla="val 50004"/>
            </a:avLst>
          </a:prstGeom>
          <a:ln w="63500" cap="rnd">
            <a:solidFill>
              <a:srgbClr val="C000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/>
          <p:cNvCxnSpPr/>
          <p:nvPr/>
        </p:nvCxnSpPr>
        <p:spPr>
          <a:xfrm rot="5400000" flipV="1">
            <a:off x="981075" y="2034540"/>
            <a:ext cx="4010025" cy="496570"/>
          </a:xfrm>
          <a:prstGeom prst="bentConnector3">
            <a:avLst>
              <a:gd name="adj1" fmla="val 32695"/>
            </a:avLst>
          </a:prstGeom>
          <a:ln w="63500" cap="rnd">
            <a:solidFill>
              <a:schemeClr val="accent4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连接符 58"/>
          <p:cNvCxnSpPr/>
          <p:nvPr/>
        </p:nvCxnSpPr>
        <p:spPr>
          <a:xfrm flipV="1">
            <a:off x="905510" y="1981200"/>
            <a:ext cx="6010275" cy="1926590"/>
          </a:xfrm>
          <a:prstGeom prst="bentConnector3">
            <a:avLst>
              <a:gd name="adj1" fmla="val 50014"/>
            </a:avLst>
          </a:prstGeom>
          <a:ln w="63500" cap="rnd">
            <a:solidFill>
              <a:schemeClr val="accent3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727075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3181985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3176905" y="308546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3860800" y="241046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796790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4796790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267716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3344545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408559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689100" y="67500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532255" y="241046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2108835" y="24098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2696210" y="23958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 rot="0">
            <a:off x="1065530" y="3848735"/>
            <a:ext cx="1453515" cy="119380"/>
            <a:chOff x="2259" y="9374"/>
            <a:chExt cx="1780" cy="146"/>
          </a:xfrm>
        </p:grpSpPr>
        <p:sp>
          <p:nvSpPr>
            <p:cNvPr id="74" name="椭圆 73"/>
            <p:cNvSpPr/>
            <p:nvPr/>
          </p:nvSpPr>
          <p:spPr>
            <a:xfrm>
              <a:off x="2259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3120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3897" y="9374"/>
              <a:ext cx="142" cy="1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7" name="椭圆 76"/>
          <p:cNvSpPr/>
          <p:nvPr/>
        </p:nvSpPr>
        <p:spPr>
          <a:xfrm>
            <a:off x="3173730" y="385064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181985" y="184213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2677160" y="136207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>
            <a:off x="5456555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>
            <a:off x="6254115" y="192722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>
            <a:off x="5732145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6590030" y="239458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4796790" y="85090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>
            <a:off x="4796790" y="141605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4796790" y="3043555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4796790" y="375158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3860800" y="3163570"/>
            <a:ext cx="116205" cy="12001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4303395" y="6096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C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5690235" y="131762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D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5408295" y="275082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E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5146040" y="340677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F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7"/>
            </p:custDataLst>
          </p:nvPr>
        </p:nvSpPr>
        <p:spPr>
          <a:xfrm>
            <a:off x="988695" y="3561080"/>
            <a:ext cx="292735" cy="23685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434340" y="2087880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2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390015" y="341630"/>
            <a:ext cx="323850" cy="306070"/>
            <a:chOff x="2189" y="538"/>
            <a:chExt cx="510" cy="482"/>
          </a:xfrm>
        </p:grpSpPr>
        <p:sp>
          <p:nvSpPr>
            <p:cNvPr id="15" name="矩形 14"/>
            <p:cNvSpPr/>
            <p:nvPr>
              <p:custDataLst>
                <p:tags r:id="rId9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10"/>
              </p:custDataLst>
            </p:nvPr>
          </p:nvSpPr>
          <p:spPr>
            <a:xfrm>
              <a:off x="2189" y="538"/>
              <a:ext cx="510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11"/>
            </p:custDataLst>
          </p:nvPr>
        </p:nvSpPr>
        <p:spPr>
          <a:xfrm>
            <a:off x="988695" y="3533775"/>
            <a:ext cx="32385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3</a:t>
            </a:r>
            <a:endParaRPr lang="en-US" altLang="zh-CN" sz="1400"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cxnSp>
        <p:nvCxnSpPr>
          <p:cNvPr id="25" name="肘形连接符 24"/>
          <p:cNvCxnSpPr/>
          <p:nvPr/>
        </p:nvCxnSpPr>
        <p:spPr>
          <a:xfrm>
            <a:off x="1515110" y="727075"/>
            <a:ext cx="4335780" cy="1254125"/>
          </a:xfrm>
          <a:prstGeom prst="bentConnector3">
            <a:avLst>
              <a:gd name="adj1" fmla="val 77021"/>
            </a:avLst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表格 36"/>
          <p:cNvGraphicFramePr/>
          <p:nvPr>
            <p:custDataLst>
              <p:tags r:id="rId12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8" name="表格 37"/>
          <p:cNvGraphicFramePr/>
          <p:nvPr>
            <p:custDataLst>
              <p:tags r:id="rId13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40" name="圆角矩形 39"/>
          <p:cNvSpPr/>
          <p:nvPr>
            <p:custDataLst>
              <p:tags r:id="rId14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41" name="圆角矩形 40"/>
          <p:cNvSpPr/>
          <p:nvPr>
            <p:custDataLst>
              <p:tags r:id="rId15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42" name="表格 41"/>
          <p:cNvGraphicFramePr/>
          <p:nvPr>
            <p:custDataLst>
              <p:tags r:id="rId16"/>
            </p:custDataLst>
          </p:nvPr>
        </p:nvGraphicFramePr>
        <p:xfrm>
          <a:off x="8527415" y="1571625"/>
          <a:ext cx="4909185" cy="82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23"/>
                <a:gridCol w="888365"/>
                <a:gridCol w="889000"/>
                <a:gridCol w="888204"/>
              </a:tblGrid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2.4%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7.6%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25.3%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" name="表格 42"/>
          <p:cNvGraphicFramePr/>
          <p:nvPr>
            <p:custDataLst>
              <p:tags r:id="rId17"/>
            </p:custDataLst>
          </p:nvPr>
        </p:nvGraphicFramePr>
        <p:xfrm>
          <a:off x="8346440" y="3834130"/>
          <a:ext cx="3780790" cy="939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920"/>
                <a:gridCol w="630766"/>
                <a:gridCol w="629496"/>
                <a:gridCol w="686011"/>
                <a:gridCol w="623570"/>
                <a:gridCol w="581025"/>
              </a:tblGrid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1.2%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18.3%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3.0%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1.7%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4" name="圆角矩形 53"/>
          <p:cNvSpPr/>
          <p:nvPr>
            <p:custDataLst>
              <p:tags r:id="rId18"/>
            </p:custDataLst>
          </p:nvPr>
        </p:nvSpPr>
        <p:spPr>
          <a:xfrm>
            <a:off x="4034155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</a:t>
            </a:r>
            <a:r>
              <a:rPr lang="zh-CN" altLang="en-US" sz="2000">
                <a:sym typeface="+mn-ea"/>
              </a:rPr>
              <a:t>规划路线</a:t>
            </a:r>
            <a:endParaRPr lang="zh-CN" altLang="en-US" sz="2000">
              <a:sym typeface="+mn-ea"/>
            </a:endParaRPr>
          </a:p>
        </p:txBody>
      </p:sp>
      <p:sp>
        <p:nvSpPr>
          <p:cNvPr id="91" name="圆角矩形 90">
            <a:hlinkClick r:id="" action="ppaction://hlinkshowjump?jump=nextslide"/>
          </p:cNvPr>
          <p:cNvSpPr/>
          <p:nvPr>
            <p:custDataLst>
              <p:tags r:id="rId19"/>
            </p:custDataLst>
          </p:nvPr>
        </p:nvSpPr>
        <p:spPr>
          <a:xfrm>
            <a:off x="6590030" y="5080000"/>
            <a:ext cx="2132965" cy="156400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启动检测车</a:t>
            </a:r>
            <a:r>
              <a:rPr lang="zh-CN" altLang="en-US" sz="2000">
                <a:sym typeface="+mn-ea"/>
              </a:rPr>
              <a:t>检测</a:t>
            </a:r>
            <a:endParaRPr lang="zh-CN" altLang="en-US" sz="2000">
              <a:sym typeface="+mn-ea"/>
            </a:endParaRPr>
          </a:p>
        </p:txBody>
      </p:sp>
      <p:grpSp>
        <p:nvGrpSpPr>
          <p:cNvPr id="4" name="组合 3"/>
          <p:cNvGrpSpPr/>
          <p:nvPr>
            <p:custDataLst>
              <p:tags r:id="rId20"/>
            </p:custDataLst>
          </p:nvPr>
        </p:nvGrpSpPr>
        <p:grpSpPr>
          <a:xfrm>
            <a:off x="5427980" y="3716655"/>
            <a:ext cx="1644650" cy="1093470"/>
            <a:chOff x="8748" y="5525"/>
            <a:chExt cx="2590" cy="1722"/>
          </a:xfrm>
        </p:grpSpPr>
        <p:sp>
          <p:nvSpPr>
            <p:cNvPr id="5" name="矩形 4"/>
            <p:cNvSpPr/>
            <p:nvPr>
              <p:custDataLst>
                <p:tags r:id="rId21"/>
              </p:custDataLst>
            </p:nvPr>
          </p:nvSpPr>
          <p:spPr>
            <a:xfrm>
              <a:off x="8748" y="5525"/>
              <a:ext cx="2591" cy="1723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0800000">
              <a:off x="9222" y="584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9142" y="6460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>
              <p:custDataLst>
                <p:tags r:id="rId22"/>
              </p:custDataLst>
            </p:nvPr>
          </p:nvSpPr>
          <p:spPr>
            <a:xfrm>
              <a:off x="9817" y="5792"/>
              <a:ext cx="13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监测点</a:t>
              </a:r>
              <a:endParaRPr lang="zh-CN" altLang="en-US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9817" y="6405"/>
              <a:ext cx="1362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检测车</a:t>
              </a:r>
              <a:endParaRPr lang="zh-CN" altLang="en-US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custDataLst>
      <p:tags r:id="rId2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73660" y="-21590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7279640" y="873760"/>
            <a:ext cx="4752975" cy="2846705"/>
            <a:chOff x="344" y="438"/>
            <a:chExt cx="10547" cy="6315"/>
          </a:xfrm>
        </p:grpSpPr>
        <p:sp>
          <p:nvSpPr>
            <p:cNvPr id="2" name="等腰三角形 1"/>
            <p:cNvSpPr/>
            <p:nvPr/>
          </p:nvSpPr>
          <p:spPr>
            <a:xfrm rot="10800000">
              <a:off x="9066" y="255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56" name="肘形连接符 55"/>
            <p:cNvCxnSpPr/>
            <p:nvPr/>
          </p:nvCxnSpPr>
          <p:spPr>
            <a:xfrm>
              <a:off x="2018" y="1141"/>
              <a:ext cx="5633" cy="5492"/>
            </a:xfrm>
            <a:prstGeom prst="bentConnector3">
              <a:avLst>
                <a:gd name="adj1" fmla="val 99908"/>
              </a:avLst>
            </a:prstGeom>
            <a:ln w="635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肘形连接符 56"/>
            <p:cNvCxnSpPr/>
            <p:nvPr/>
          </p:nvCxnSpPr>
          <p:spPr>
            <a:xfrm flipV="1">
              <a:off x="344" y="3863"/>
              <a:ext cx="10407" cy="5"/>
            </a:xfrm>
            <a:prstGeom prst="bentConnector3">
              <a:avLst>
                <a:gd name="adj1" fmla="val 50004"/>
              </a:avLst>
            </a:prstGeom>
            <a:ln w="63500" cap="rnd">
              <a:solidFill>
                <a:srgbClr val="C0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肘形连接符 57"/>
            <p:cNvCxnSpPr/>
            <p:nvPr/>
          </p:nvCxnSpPr>
          <p:spPr>
            <a:xfrm rot="5400000" flipV="1">
              <a:off x="1545" y="3204"/>
              <a:ext cx="6315" cy="782"/>
            </a:xfrm>
            <a:prstGeom prst="bentConnector3">
              <a:avLst>
                <a:gd name="adj1" fmla="val 32695"/>
              </a:avLst>
            </a:prstGeom>
            <a:ln w="63500" cap="rnd">
              <a:solidFill>
                <a:schemeClr val="accent4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肘形连接符 58"/>
            <p:cNvCxnSpPr/>
            <p:nvPr/>
          </p:nvCxnSpPr>
          <p:spPr>
            <a:xfrm flipV="1">
              <a:off x="1426" y="3120"/>
              <a:ext cx="9465" cy="3034"/>
            </a:xfrm>
            <a:prstGeom prst="bentConnector3">
              <a:avLst>
                <a:gd name="adj1" fmla="val 50014"/>
              </a:avLst>
            </a:prstGeom>
            <a:ln w="63500" cap="rnd">
              <a:solidFill>
                <a:schemeClr val="accent3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椭圆 59"/>
            <p:cNvSpPr/>
            <p:nvPr/>
          </p:nvSpPr>
          <p:spPr>
            <a:xfrm>
              <a:off x="1145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5011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5003" y="4859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6080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7554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7554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4216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5267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6434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660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2413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3321" y="379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246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73" name="组合 72"/>
            <p:cNvGrpSpPr/>
            <p:nvPr/>
          </p:nvGrpSpPr>
          <p:grpSpPr>
            <a:xfrm rot="0">
              <a:off x="1678" y="6061"/>
              <a:ext cx="2289" cy="188"/>
              <a:chOff x="2259" y="9374"/>
              <a:chExt cx="1780" cy="146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2259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3120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3897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77" name="椭圆 76"/>
            <p:cNvSpPr/>
            <p:nvPr/>
          </p:nvSpPr>
          <p:spPr>
            <a:xfrm>
              <a:off x="4998" y="6064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011" y="290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4216" y="214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8593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9849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9027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0378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7554" y="134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554" y="223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554" y="479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554" y="5908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080" y="4982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8857" y="1983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D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5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6"/>
              </p:custDataLst>
            </p:nvPr>
          </p:nvSpPr>
          <p:spPr>
            <a:xfrm>
              <a:off x="2086" y="460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cxnSp>
          <p:nvCxnSpPr>
            <p:cNvPr id="25" name="肘形连接符 24"/>
            <p:cNvCxnSpPr/>
            <p:nvPr/>
          </p:nvCxnSpPr>
          <p:spPr>
            <a:xfrm>
              <a:off x="2386" y="1145"/>
              <a:ext cx="6828" cy="1975"/>
            </a:xfrm>
            <a:prstGeom prst="bentConnector3">
              <a:avLst>
                <a:gd name="adj1" fmla="val 77021"/>
              </a:avLst>
            </a:prstGeom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圆角矩形 53"/>
          <p:cNvSpPr/>
          <p:nvPr>
            <p:custDataLst>
              <p:tags r:id="rId7"/>
            </p:custDataLst>
          </p:nvPr>
        </p:nvSpPr>
        <p:spPr>
          <a:xfrm>
            <a:off x="5507355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开始检测</a:t>
            </a:r>
            <a:endParaRPr lang="zh-CN" altLang="en-US" sz="2000">
              <a:sym typeface="+mn-ea"/>
            </a:endParaRPr>
          </a:p>
          <a:p>
            <a:pPr algn="ctr"/>
            <a:r>
              <a:rPr lang="zh-CN" altLang="en-US" sz="2000">
                <a:sym typeface="+mn-ea"/>
              </a:rPr>
              <a:t>上传</a:t>
            </a:r>
            <a:r>
              <a:rPr lang="zh-CN" altLang="en-US" sz="2000">
                <a:sym typeface="+mn-ea"/>
              </a:rPr>
              <a:t>数据</a:t>
            </a:r>
            <a:endParaRPr lang="zh-CN" altLang="en-US" sz="2000">
              <a:sym typeface="+mn-ea"/>
            </a:endParaRPr>
          </a:p>
        </p:txBody>
      </p:sp>
      <p:pic>
        <p:nvPicPr>
          <p:cNvPr id="7" name="2023-06-28 14-47-35">
            <a:hlinkClick r:id="" action="ppaction://media"/>
          </p:cNvPr>
          <p:cNvPicPr/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56845" y="351155"/>
            <a:ext cx="6918960" cy="389191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  <p:transition advClick="0" advTm="1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73660" y="-21590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7279640" y="873760"/>
            <a:ext cx="4752975" cy="2846705"/>
            <a:chOff x="344" y="438"/>
            <a:chExt cx="10547" cy="6315"/>
          </a:xfrm>
        </p:grpSpPr>
        <p:sp>
          <p:nvSpPr>
            <p:cNvPr id="2" name="等腰三角形 1"/>
            <p:cNvSpPr/>
            <p:nvPr/>
          </p:nvSpPr>
          <p:spPr>
            <a:xfrm rot="10800000">
              <a:off x="9066" y="255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56" name="肘形连接符 55"/>
            <p:cNvCxnSpPr/>
            <p:nvPr/>
          </p:nvCxnSpPr>
          <p:spPr>
            <a:xfrm>
              <a:off x="2018" y="1141"/>
              <a:ext cx="5633" cy="5492"/>
            </a:xfrm>
            <a:prstGeom prst="bentConnector3">
              <a:avLst>
                <a:gd name="adj1" fmla="val 99908"/>
              </a:avLst>
            </a:prstGeom>
            <a:ln w="635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肘形连接符 56"/>
            <p:cNvCxnSpPr/>
            <p:nvPr/>
          </p:nvCxnSpPr>
          <p:spPr>
            <a:xfrm flipV="1">
              <a:off x="344" y="3863"/>
              <a:ext cx="10407" cy="5"/>
            </a:xfrm>
            <a:prstGeom prst="bentConnector3">
              <a:avLst>
                <a:gd name="adj1" fmla="val 50004"/>
              </a:avLst>
            </a:prstGeom>
            <a:ln w="63500" cap="rnd">
              <a:solidFill>
                <a:srgbClr val="C0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肘形连接符 57"/>
            <p:cNvCxnSpPr/>
            <p:nvPr/>
          </p:nvCxnSpPr>
          <p:spPr>
            <a:xfrm rot="5400000" flipV="1">
              <a:off x="1545" y="3204"/>
              <a:ext cx="6315" cy="782"/>
            </a:xfrm>
            <a:prstGeom prst="bentConnector3">
              <a:avLst>
                <a:gd name="adj1" fmla="val 32695"/>
              </a:avLst>
            </a:prstGeom>
            <a:ln w="63500" cap="rnd">
              <a:solidFill>
                <a:schemeClr val="accent4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肘形连接符 58"/>
            <p:cNvCxnSpPr/>
            <p:nvPr/>
          </p:nvCxnSpPr>
          <p:spPr>
            <a:xfrm flipV="1">
              <a:off x="1426" y="3120"/>
              <a:ext cx="9465" cy="3034"/>
            </a:xfrm>
            <a:prstGeom prst="bentConnector3">
              <a:avLst>
                <a:gd name="adj1" fmla="val 50014"/>
              </a:avLst>
            </a:prstGeom>
            <a:ln w="63500" cap="rnd">
              <a:solidFill>
                <a:schemeClr val="accent3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椭圆 59"/>
            <p:cNvSpPr/>
            <p:nvPr/>
          </p:nvSpPr>
          <p:spPr>
            <a:xfrm>
              <a:off x="1145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5011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5003" y="4859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6080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7554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7554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4216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5267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6434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660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2413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3321" y="379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246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73" name="组合 72"/>
            <p:cNvGrpSpPr/>
            <p:nvPr/>
          </p:nvGrpSpPr>
          <p:grpSpPr>
            <a:xfrm rot="0">
              <a:off x="1678" y="6061"/>
              <a:ext cx="2289" cy="188"/>
              <a:chOff x="2259" y="9374"/>
              <a:chExt cx="1780" cy="146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2259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3120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3897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77" name="椭圆 76"/>
            <p:cNvSpPr/>
            <p:nvPr/>
          </p:nvSpPr>
          <p:spPr>
            <a:xfrm>
              <a:off x="4998" y="6064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011" y="290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4216" y="214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8593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9849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9027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0378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7554" y="134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554" y="223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554" y="479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554" y="5908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080" y="4982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8857" y="1983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D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5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6"/>
              </p:custDataLst>
            </p:nvPr>
          </p:nvSpPr>
          <p:spPr>
            <a:xfrm>
              <a:off x="2086" y="460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cxnSp>
          <p:nvCxnSpPr>
            <p:cNvPr id="25" name="肘形连接符 24"/>
            <p:cNvCxnSpPr/>
            <p:nvPr/>
          </p:nvCxnSpPr>
          <p:spPr>
            <a:xfrm>
              <a:off x="2386" y="1145"/>
              <a:ext cx="6828" cy="1975"/>
            </a:xfrm>
            <a:prstGeom prst="bentConnector3">
              <a:avLst>
                <a:gd name="adj1" fmla="val 77021"/>
              </a:avLst>
            </a:prstGeom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圆角矩形 53">
            <a:hlinkHover r:id="" action="ppaction://hlinkshowjump?jump=nextslide"/>
          </p:cNvPr>
          <p:cNvSpPr/>
          <p:nvPr>
            <p:custDataLst>
              <p:tags r:id="rId7"/>
            </p:custDataLst>
          </p:nvPr>
        </p:nvSpPr>
        <p:spPr>
          <a:xfrm>
            <a:off x="5507355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开始检测</a:t>
            </a:r>
            <a:endParaRPr lang="zh-CN" altLang="en-US" sz="2000">
              <a:sym typeface="+mn-ea"/>
            </a:endParaRPr>
          </a:p>
          <a:p>
            <a:pPr algn="ctr"/>
            <a:r>
              <a:rPr lang="zh-CN" altLang="en-US" sz="2000">
                <a:sym typeface="+mn-ea"/>
              </a:rPr>
              <a:t>上传数据</a:t>
            </a:r>
            <a:endParaRPr lang="zh-CN" altLang="en-US" sz="2000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600" y="331470"/>
            <a:ext cx="6990080" cy="393192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73660" y="-21590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7279640" y="873760"/>
            <a:ext cx="4752975" cy="2846705"/>
            <a:chOff x="344" y="438"/>
            <a:chExt cx="10547" cy="6315"/>
          </a:xfrm>
        </p:grpSpPr>
        <p:sp>
          <p:nvSpPr>
            <p:cNvPr id="2" name="等腰三角形 1"/>
            <p:cNvSpPr/>
            <p:nvPr/>
          </p:nvSpPr>
          <p:spPr>
            <a:xfrm rot="10800000">
              <a:off x="9066" y="255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56" name="肘形连接符 55"/>
            <p:cNvCxnSpPr/>
            <p:nvPr/>
          </p:nvCxnSpPr>
          <p:spPr>
            <a:xfrm>
              <a:off x="2018" y="1141"/>
              <a:ext cx="5633" cy="5492"/>
            </a:xfrm>
            <a:prstGeom prst="bentConnector3">
              <a:avLst>
                <a:gd name="adj1" fmla="val 99908"/>
              </a:avLst>
            </a:prstGeom>
            <a:ln w="635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肘形连接符 56"/>
            <p:cNvCxnSpPr/>
            <p:nvPr/>
          </p:nvCxnSpPr>
          <p:spPr>
            <a:xfrm flipV="1">
              <a:off x="344" y="3863"/>
              <a:ext cx="10407" cy="5"/>
            </a:xfrm>
            <a:prstGeom prst="bentConnector3">
              <a:avLst>
                <a:gd name="adj1" fmla="val 50004"/>
              </a:avLst>
            </a:prstGeom>
            <a:ln w="63500" cap="rnd">
              <a:solidFill>
                <a:srgbClr val="C0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肘形连接符 57"/>
            <p:cNvCxnSpPr/>
            <p:nvPr/>
          </p:nvCxnSpPr>
          <p:spPr>
            <a:xfrm rot="5400000" flipV="1">
              <a:off x="1545" y="3204"/>
              <a:ext cx="6315" cy="782"/>
            </a:xfrm>
            <a:prstGeom prst="bentConnector3">
              <a:avLst>
                <a:gd name="adj1" fmla="val 32695"/>
              </a:avLst>
            </a:prstGeom>
            <a:ln w="63500" cap="rnd">
              <a:solidFill>
                <a:schemeClr val="accent4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肘形连接符 58"/>
            <p:cNvCxnSpPr/>
            <p:nvPr/>
          </p:nvCxnSpPr>
          <p:spPr>
            <a:xfrm flipV="1">
              <a:off x="1426" y="3120"/>
              <a:ext cx="9465" cy="3034"/>
            </a:xfrm>
            <a:prstGeom prst="bentConnector3">
              <a:avLst>
                <a:gd name="adj1" fmla="val 50014"/>
              </a:avLst>
            </a:prstGeom>
            <a:ln w="63500" cap="rnd">
              <a:solidFill>
                <a:schemeClr val="accent3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椭圆 59"/>
            <p:cNvSpPr/>
            <p:nvPr/>
          </p:nvSpPr>
          <p:spPr>
            <a:xfrm>
              <a:off x="1145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5011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5003" y="4859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6080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7554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7554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4216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5267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6434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660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2413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3321" y="379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246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73" name="组合 72"/>
            <p:cNvGrpSpPr/>
            <p:nvPr/>
          </p:nvGrpSpPr>
          <p:grpSpPr>
            <a:xfrm rot="0">
              <a:off x="1678" y="6061"/>
              <a:ext cx="2289" cy="188"/>
              <a:chOff x="2259" y="9374"/>
              <a:chExt cx="1780" cy="146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2259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3120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3897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77" name="椭圆 76"/>
            <p:cNvSpPr/>
            <p:nvPr/>
          </p:nvSpPr>
          <p:spPr>
            <a:xfrm>
              <a:off x="4998" y="6064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011" y="290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4216" y="214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8593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9849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9027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0378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7554" y="134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554" y="223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554" y="479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554" y="5908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080" y="4982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8857" y="1983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D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5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6"/>
              </p:custDataLst>
            </p:nvPr>
          </p:nvSpPr>
          <p:spPr>
            <a:xfrm>
              <a:off x="2086" y="460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cxnSp>
          <p:nvCxnSpPr>
            <p:cNvPr id="25" name="肘形连接符 24"/>
            <p:cNvCxnSpPr/>
            <p:nvPr/>
          </p:nvCxnSpPr>
          <p:spPr>
            <a:xfrm>
              <a:off x="2386" y="1145"/>
              <a:ext cx="6828" cy="1975"/>
            </a:xfrm>
            <a:prstGeom prst="bentConnector3">
              <a:avLst>
                <a:gd name="adj1" fmla="val 77021"/>
              </a:avLst>
            </a:prstGeom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圆角矩形 53">
            <a:hlinkClick r:id="" action="ppaction://hlinkshowjump?jump=nextslide"/>
          </p:cNvPr>
          <p:cNvSpPr/>
          <p:nvPr>
            <p:custDataLst>
              <p:tags r:id="rId7"/>
            </p:custDataLst>
          </p:nvPr>
        </p:nvSpPr>
        <p:spPr>
          <a:xfrm>
            <a:off x="5507355" y="5080000"/>
            <a:ext cx="2132965" cy="156400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开始检测</a:t>
            </a:r>
            <a:endParaRPr lang="zh-CN" altLang="en-US" sz="2000">
              <a:sym typeface="+mn-ea"/>
            </a:endParaRPr>
          </a:p>
          <a:p>
            <a:pPr algn="ctr"/>
            <a:r>
              <a:rPr lang="zh-CN" altLang="en-US" sz="2000">
                <a:sym typeface="+mn-ea"/>
              </a:rPr>
              <a:t>上传</a:t>
            </a:r>
            <a:r>
              <a:rPr lang="zh-CN" altLang="en-US" sz="2000">
                <a:sym typeface="+mn-ea"/>
              </a:rPr>
              <a:t>数据</a:t>
            </a:r>
            <a:endParaRPr lang="zh-CN" altLang="en-US" sz="2000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600" y="331470"/>
            <a:ext cx="6990080" cy="393192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73660" y="-21590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7279640" y="873760"/>
            <a:ext cx="4752975" cy="2846705"/>
            <a:chOff x="344" y="438"/>
            <a:chExt cx="10547" cy="6315"/>
          </a:xfrm>
        </p:grpSpPr>
        <p:sp>
          <p:nvSpPr>
            <p:cNvPr id="2" name="等腰三角形 1"/>
            <p:cNvSpPr/>
            <p:nvPr/>
          </p:nvSpPr>
          <p:spPr>
            <a:xfrm rot="10800000">
              <a:off x="9066" y="255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56" name="肘形连接符 55"/>
            <p:cNvCxnSpPr/>
            <p:nvPr/>
          </p:nvCxnSpPr>
          <p:spPr>
            <a:xfrm>
              <a:off x="2018" y="1141"/>
              <a:ext cx="5633" cy="5492"/>
            </a:xfrm>
            <a:prstGeom prst="bentConnector3">
              <a:avLst>
                <a:gd name="adj1" fmla="val 99908"/>
              </a:avLst>
            </a:prstGeom>
            <a:ln w="635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肘形连接符 56"/>
            <p:cNvCxnSpPr/>
            <p:nvPr/>
          </p:nvCxnSpPr>
          <p:spPr>
            <a:xfrm flipV="1">
              <a:off x="344" y="3863"/>
              <a:ext cx="10407" cy="5"/>
            </a:xfrm>
            <a:prstGeom prst="bentConnector3">
              <a:avLst>
                <a:gd name="adj1" fmla="val 50004"/>
              </a:avLst>
            </a:prstGeom>
            <a:ln w="63500" cap="rnd">
              <a:solidFill>
                <a:srgbClr val="C0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肘形连接符 57"/>
            <p:cNvCxnSpPr/>
            <p:nvPr/>
          </p:nvCxnSpPr>
          <p:spPr>
            <a:xfrm rot="5400000" flipV="1">
              <a:off x="1545" y="3204"/>
              <a:ext cx="6315" cy="782"/>
            </a:xfrm>
            <a:prstGeom prst="bentConnector3">
              <a:avLst>
                <a:gd name="adj1" fmla="val 32695"/>
              </a:avLst>
            </a:prstGeom>
            <a:ln w="63500" cap="rnd">
              <a:solidFill>
                <a:schemeClr val="accent4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肘形连接符 58"/>
            <p:cNvCxnSpPr/>
            <p:nvPr/>
          </p:nvCxnSpPr>
          <p:spPr>
            <a:xfrm flipV="1">
              <a:off x="1426" y="3120"/>
              <a:ext cx="9465" cy="3034"/>
            </a:xfrm>
            <a:prstGeom prst="bentConnector3">
              <a:avLst>
                <a:gd name="adj1" fmla="val 50014"/>
              </a:avLst>
            </a:prstGeom>
            <a:ln w="63500" cap="rnd">
              <a:solidFill>
                <a:schemeClr val="accent3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椭圆 59"/>
            <p:cNvSpPr/>
            <p:nvPr/>
          </p:nvSpPr>
          <p:spPr>
            <a:xfrm>
              <a:off x="1145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5011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5003" y="4859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6080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7554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7554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4216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5267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6434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660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2413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3321" y="379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246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73" name="组合 72"/>
            <p:cNvGrpSpPr/>
            <p:nvPr/>
          </p:nvGrpSpPr>
          <p:grpSpPr>
            <a:xfrm rot="0">
              <a:off x="1678" y="6061"/>
              <a:ext cx="2289" cy="188"/>
              <a:chOff x="2259" y="9374"/>
              <a:chExt cx="1780" cy="146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2259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3120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3897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77" name="椭圆 76"/>
            <p:cNvSpPr/>
            <p:nvPr/>
          </p:nvSpPr>
          <p:spPr>
            <a:xfrm>
              <a:off x="4998" y="6064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011" y="290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4216" y="214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8593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9849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9027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0378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7554" y="134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554" y="223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554" y="479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554" y="5908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080" y="4982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8857" y="1983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D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5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6"/>
              </p:custDataLst>
            </p:nvPr>
          </p:nvSpPr>
          <p:spPr>
            <a:xfrm>
              <a:off x="2086" y="460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cxnSp>
          <p:nvCxnSpPr>
            <p:cNvPr id="25" name="肘形连接符 24"/>
            <p:cNvCxnSpPr/>
            <p:nvPr/>
          </p:nvCxnSpPr>
          <p:spPr>
            <a:xfrm>
              <a:off x="2386" y="1145"/>
              <a:ext cx="6828" cy="1975"/>
            </a:xfrm>
            <a:prstGeom prst="bentConnector3">
              <a:avLst>
                <a:gd name="adj1" fmla="val 77021"/>
              </a:avLst>
            </a:prstGeom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2023-06-28 14-47-50">
            <a:hlinkClick r:id="" action="ppaction://media"/>
          </p:cNvPr>
          <p:cNvPicPr/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6520" y="342265"/>
            <a:ext cx="6975475" cy="392430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  <p:transition advClick="0" advTm="30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14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73660" y="-21590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7279640" y="873760"/>
            <a:ext cx="4752975" cy="2846705"/>
            <a:chOff x="344" y="438"/>
            <a:chExt cx="10547" cy="6315"/>
          </a:xfrm>
        </p:grpSpPr>
        <p:sp>
          <p:nvSpPr>
            <p:cNvPr id="2" name="等腰三角形 1"/>
            <p:cNvSpPr/>
            <p:nvPr/>
          </p:nvSpPr>
          <p:spPr>
            <a:xfrm rot="10800000">
              <a:off x="9066" y="255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56" name="肘形连接符 55"/>
            <p:cNvCxnSpPr/>
            <p:nvPr/>
          </p:nvCxnSpPr>
          <p:spPr>
            <a:xfrm>
              <a:off x="2018" y="1141"/>
              <a:ext cx="5633" cy="5492"/>
            </a:xfrm>
            <a:prstGeom prst="bentConnector3">
              <a:avLst>
                <a:gd name="adj1" fmla="val 99908"/>
              </a:avLst>
            </a:prstGeom>
            <a:ln w="635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肘形连接符 56"/>
            <p:cNvCxnSpPr/>
            <p:nvPr/>
          </p:nvCxnSpPr>
          <p:spPr>
            <a:xfrm flipV="1">
              <a:off x="344" y="3863"/>
              <a:ext cx="10407" cy="5"/>
            </a:xfrm>
            <a:prstGeom prst="bentConnector3">
              <a:avLst>
                <a:gd name="adj1" fmla="val 50004"/>
              </a:avLst>
            </a:prstGeom>
            <a:ln w="63500" cap="rnd">
              <a:solidFill>
                <a:srgbClr val="C0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肘形连接符 57"/>
            <p:cNvCxnSpPr/>
            <p:nvPr/>
          </p:nvCxnSpPr>
          <p:spPr>
            <a:xfrm rot="5400000" flipV="1">
              <a:off x="1545" y="3204"/>
              <a:ext cx="6315" cy="782"/>
            </a:xfrm>
            <a:prstGeom prst="bentConnector3">
              <a:avLst>
                <a:gd name="adj1" fmla="val 32695"/>
              </a:avLst>
            </a:prstGeom>
            <a:ln w="63500" cap="rnd">
              <a:solidFill>
                <a:schemeClr val="accent4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肘形连接符 58"/>
            <p:cNvCxnSpPr/>
            <p:nvPr/>
          </p:nvCxnSpPr>
          <p:spPr>
            <a:xfrm flipV="1">
              <a:off x="1426" y="3120"/>
              <a:ext cx="9465" cy="3034"/>
            </a:xfrm>
            <a:prstGeom prst="bentConnector3">
              <a:avLst>
                <a:gd name="adj1" fmla="val 50014"/>
              </a:avLst>
            </a:prstGeom>
            <a:ln w="63500" cap="rnd">
              <a:solidFill>
                <a:schemeClr val="accent3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椭圆 59"/>
            <p:cNvSpPr/>
            <p:nvPr/>
          </p:nvSpPr>
          <p:spPr>
            <a:xfrm>
              <a:off x="1145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5011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5003" y="4859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6080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7554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7554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4216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5267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6434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660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2413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3321" y="379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246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73" name="组合 72"/>
            <p:cNvGrpSpPr/>
            <p:nvPr/>
          </p:nvGrpSpPr>
          <p:grpSpPr>
            <a:xfrm rot="0">
              <a:off x="1678" y="6061"/>
              <a:ext cx="2289" cy="188"/>
              <a:chOff x="2259" y="9374"/>
              <a:chExt cx="1780" cy="146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2259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3120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3897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77" name="椭圆 76"/>
            <p:cNvSpPr/>
            <p:nvPr/>
          </p:nvSpPr>
          <p:spPr>
            <a:xfrm>
              <a:off x="4998" y="6064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011" y="290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4216" y="214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8593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9849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9027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0378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7554" y="134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554" y="223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554" y="479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554" y="5908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080" y="4982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8857" y="1983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D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5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6"/>
              </p:custDataLst>
            </p:nvPr>
          </p:nvSpPr>
          <p:spPr>
            <a:xfrm>
              <a:off x="2086" y="460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cxnSp>
          <p:nvCxnSpPr>
            <p:cNvPr id="25" name="肘形连接符 24"/>
            <p:cNvCxnSpPr/>
            <p:nvPr/>
          </p:nvCxnSpPr>
          <p:spPr>
            <a:xfrm>
              <a:off x="2386" y="1145"/>
              <a:ext cx="6828" cy="1975"/>
            </a:xfrm>
            <a:prstGeom prst="bentConnector3">
              <a:avLst>
                <a:gd name="adj1" fmla="val 77021"/>
              </a:avLst>
            </a:prstGeom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2023-06-28 14-47-50">
            <a:hlinkClick r:id="" action="ppaction://media"/>
          </p:cNvPr>
          <p:cNvPicPr/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6520" y="342265"/>
            <a:ext cx="6975475" cy="392430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  <p:transition/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73660" y="-21590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圆角矩形 53">
            <a:hlinkHover r:id="" action="ppaction://hlinkshowjump?jump=nextslide"/>
          </p:cNvPr>
          <p:cNvSpPr/>
          <p:nvPr>
            <p:custDataLst>
              <p:tags r:id="rId5"/>
            </p:custDataLst>
          </p:nvPr>
        </p:nvSpPr>
        <p:spPr>
          <a:xfrm>
            <a:off x="5507355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上传</a:t>
            </a:r>
            <a:r>
              <a:rPr lang="zh-CN" altLang="en-US" sz="2000">
                <a:sym typeface="+mn-ea"/>
              </a:rPr>
              <a:t>检测数据</a:t>
            </a:r>
            <a:endParaRPr lang="zh-CN" altLang="en-US" sz="2000">
              <a:sym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279640" y="873760"/>
            <a:ext cx="4752975" cy="2846705"/>
            <a:chOff x="344" y="438"/>
            <a:chExt cx="10547" cy="6315"/>
          </a:xfrm>
        </p:grpSpPr>
        <p:sp>
          <p:nvSpPr>
            <p:cNvPr id="3" name="等腰三角形 2"/>
            <p:cNvSpPr/>
            <p:nvPr/>
          </p:nvSpPr>
          <p:spPr>
            <a:xfrm rot="10800000">
              <a:off x="9066" y="2558"/>
              <a:ext cx="300" cy="372"/>
            </a:xfrm>
            <a:prstGeom prst="triangle">
              <a:avLst>
                <a:gd name="adj" fmla="val 46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56" name="肘形连接符 55"/>
            <p:cNvCxnSpPr/>
            <p:nvPr/>
          </p:nvCxnSpPr>
          <p:spPr>
            <a:xfrm>
              <a:off x="2018" y="1141"/>
              <a:ext cx="5633" cy="5492"/>
            </a:xfrm>
            <a:prstGeom prst="bentConnector3">
              <a:avLst>
                <a:gd name="adj1" fmla="val 99908"/>
              </a:avLst>
            </a:prstGeom>
            <a:ln w="6350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肘形连接符 56"/>
            <p:cNvCxnSpPr/>
            <p:nvPr/>
          </p:nvCxnSpPr>
          <p:spPr>
            <a:xfrm flipV="1">
              <a:off x="344" y="3863"/>
              <a:ext cx="10407" cy="5"/>
            </a:xfrm>
            <a:prstGeom prst="bentConnector3">
              <a:avLst>
                <a:gd name="adj1" fmla="val 50004"/>
              </a:avLst>
            </a:prstGeom>
            <a:ln w="63500" cap="rnd">
              <a:solidFill>
                <a:srgbClr val="C00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肘形连接符 57"/>
            <p:cNvCxnSpPr/>
            <p:nvPr/>
          </p:nvCxnSpPr>
          <p:spPr>
            <a:xfrm rot="5400000" flipV="1">
              <a:off x="1545" y="3204"/>
              <a:ext cx="6315" cy="782"/>
            </a:xfrm>
            <a:prstGeom prst="bentConnector3">
              <a:avLst>
                <a:gd name="adj1" fmla="val 32695"/>
              </a:avLst>
            </a:prstGeom>
            <a:ln w="63500" cap="rnd">
              <a:solidFill>
                <a:schemeClr val="accent4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肘形连接符 58"/>
            <p:cNvCxnSpPr/>
            <p:nvPr/>
          </p:nvCxnSpPr>
          <p:spPr>
            <a:xfrm flipV="1">
              <a:off x="1426" y="3120"/>
              <a:ext cx="9465" cy="3034"/>
            </a:xfrm>
            <a:prstGeom prst="bentConnector3">
              <a:avLst>
                <a:gd name="adj1" fmla="val 50014"/>
              </a:avLst>
            </a:prstGeom>
            <a:ln w="63500" cap="rnd">
              <a:solidFill>
                <a:schemeClr val="accent3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椭圆 59"/>
            <p:cNvSpPr/>
            <p:nvPr/>
          </p:nvSpPr>
          <p:spPr>
            <a:xfrm>
              <a:off x="1145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5011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5003" y="4859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6080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7554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7554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4216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5267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6434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660" y="106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2413" y="3796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3321" y="379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246" y="377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73" name="组合 72"/>
            <p:cNvGrpSpPr/>
            <p:nvPr/>
          </p:nvGrpSpPr>
          <p:grpSpPr>
            <a:xfrm rot="0">
              <a:off x="1678" y="6061"/>
              <a:ext cx="2289" cy="188"/>
              <a:chOff x="2259" y="9374"/>
              <a:chExt cx="1780" cy="146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2259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3120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3897" y="9374"/>
                <a:ext cx="142" cy="14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77" name="椭圆 76"/>
            <p:cNvSpPr/>
            <p:nvPr/>
          </p:nvSpPr>
          <p:spPr>
            <a:xfrm>
              <a:off x="4998" y="6064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011" y="290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4216" y="214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8593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9849" y="3035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9027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0378" y="3771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7554" y="134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554" y="2230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7554" y="4793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554" y="5908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080" y="4982"/>
              <a:ext cx="183" cy="18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8857" y="1983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D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6"/>
              </p:custDataLst>
            </p:nvPr>
          </p:nvSpPr>
          <p:spPr>
            <a:xfrm>
              <a:off x="2199" y="578"/>
              <a:ext cx="461" cy="373"/>
            </a:xfrm>
            <a:prstGeom prst="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7"/>
              </p:custDataLst>
            </p:nvPr>
          </p:nvSpPr>
          <p:spPr>
            <a:xfrm>
              <a:off x="2086" y="460"/>
              <a:ext cx="510" cy="6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400">
                  <a:solidFill>
                    <a:srgbClr val="00206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</a:t>
              </a:r>
              <a:endParaRPr lang="en-US" altLang="zh-CN" sz="1400"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cxnSp>
          <p:nvCxnSpPr>
            <p:cNvPr id="25" name="肘形连接符 24"/>
            <p:cNvCxnSpPr/>
            <p:nvPr/>
          </p:nvCxnSpPr>
          <p:spPr>
            <a:xfrm>
              <a:off x="2386" y="1145"/>
              <a:ext cx="6828" cy="1975"/>
            </a:xfrm>
            <a:prstGeom prst="bentConnector3">
              <a:avLst>
                <a:gd name="adj1" fmla="val 77021"/>
              </a:avLst>
            </a:prstGeom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8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>
            <p:custDataLst>
              <p:tags r:id="rId1"/>
            </p:custDataLst>
          </p:nvPr>
        </p:nvSpPr>
        <p:spPr>
          <a:xfrm>
            <a:off x="26035" y="30480"/>
            <a:ext cx="12118340" cy="6827520"/>
          </a:xfrm>
          <a:prstGeom prst="roundRect">
            <a:avLst>
              <a:gd name="adj" fmla="val 3943"/>
            </a:avLst>
          </a:prstGeom>
          <a:ln w="28575"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53975" y="4847590"/>
            <a:ext cx="12109450" cy="0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>
            <p:custDataLst>
              <p:tags r:id="rId3"/>
            </p:custDataLst>
          </p:nvPr>
        </p:nvCxnSpPr>
        <p:spPr>
          <a:xfrm flipH="1">
            <a:off x="7104380" y="19685"/>
            <a:ext cx="3810" cy="4839335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表格 8"/>
          <p:cNvGraphicFramePr/>
          <p:nvPr>
            <p:custDataLst>
              <p:tags r:id="rId4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>
            <p:custDataLst>
              <p:tags r:id="rId5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26" name="圆角矩形 25"/>
          <p:cNvSpPr/>
          <p:nvPr>
            <p:custDataLst>
              <p:tags r:id="rId6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7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pic>
        <p:nvPicPr>
          <p:cNvPr id="3" name="2023-06-28 14-25-48">
            <a:hlinkClick r:id="" action="ppaction://media"/>
          </p:cNvPr>
          <p:cNvPicPr/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0960" y="464820"/>
            <a:ext cx="7019925" cy="3949700"/>
          </a:xfrm>
          <a:prstGeom prst="rect">
            <a:avLst/>
          </a:prstGeom>
        </p:spPr>
      </p:pic>
      <p:sp>
        <p:nvSpPr>
          <p:cNvPr id="6" name="圆角矩形 5"/>
          <p:cNvSpPr/>
          <p:nvPr>
            <p:custDataLst>
              <p:tags r:id="rId12"/>
            </p:custDataLst>
          </p:nvPr>
        </p:nvSpPr>
        <p:spPr>
          <a:xfrm>
            <a:off x="279527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5" name="圆角矩形 24"/>
          <p:cNvSpPr/>
          <p:nvPr>
            <p:custDataLst>
              <p:tags r:id="rId13"/>
            </p:custDataLst>
          </p:nvPr>
        </p:nvSpPr>
        <p:spPr>
          <a:xfrm>
            <a:off x="516128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</a:t>
            </a:r>
            <a:r>
              <a:rPr lang="zh-CN" altLang="en-US" sz="2000">
                <a:sym typeface="+mn-ea"/>
              </a:rPr>
              <a:t>异常</a:t>
            </a:r>
            <a:endParaRPr lang="zh-CN" altLang="en-US" sz="2000">
              <a:sym typeface="+mn-ea"/>
            </a:endParaRPr>
          </a:p>
        </p:txBody>
      </p:sp>
      <p:sp>
        <p:nvSpPr>
          <p:cNvPr id="54" name="圆角矩形 53"/>
          <p:cNvSpPr/>
          <p:nvPr>
            <p:custDataLst>
              <p:tags r:id="rId14"/>
            </p:custDataLst>
          </p:nvPr>
        </p:nvSpPr>
        <p:spPr>
          <a:xfrm>
            <a:off x="758825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开始分析</a:t>
            </a:r>
            <a:r>
              <a:rPr lang="zh-CN" altLang="en-US" sz="2000">
                <a:sym typeface="+mn-ea"/>
              </a:rPr>
              <a:t>路线</a:t>
            </a:r>
            <a:endParaRPr lang="zh-CN" altLang="en-US" sz="2000"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0960" y="464820"/>
            <a:ext cx="7021195" cy="3949700"/>
          </a:xfrm>
          <a:prstGeom prst="rect">
            <a:avLst/>
          </a:prstGeom>
        </p:spPr>
      </p:pic>
    </p:spTree>
    <p:custDataLst>
      <p:tags r:id="rId16"/>
    </p:custData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4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238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9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4" name="2023-06-26 23-08-41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66595" y="1424940"/>
            <a:ext cx="9173845" cy="54330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5000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>
            <p:custDataLst>
              <p:tags r:id="rId1"/>
            </p:custDataLst>
          </p:nvPr>
        </p:nvSpPr>
        <p:spPr>
          <a:xfrm>
            <a:off x="26035" y="30480"/>
            <a:ext cx="12118340" cy="6827520"/>
          </a:xfrm>
          <a:prstGeom prst="roundRect">
            <a:avLst>
              <a:gd name="adj" fmla="val 3943"/>
            </a:avLst>
          </a:prstGeom>
          <a:ln w="28575"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53975" y="4847590"/>
            <a:ext cx="12109450" cy="0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>
            <p:custDataLst>
              <p:tags r:id="rId3"/>
            </p:custDataLst>
          </p:nvPr>
        </p:nvCxnSpPr>
        <p:spPr>
          <a:xfrm flipH="1">
            <a:off x="7104380" y="19685"/>
            <a:ext cx="3810" cy="4839335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表格 8"/>
          <p:cNvGraphicFramePr/>
          <p:nvPr>
            <p:custDataLst>
              <p:tags r:id="rId4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>
            <p:custDataLst>
              <p:tags r:id="rId5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24" name="圆角矩形 23">
            <a:hlinkHover r:id="" action="ppaction://hlinkshowjump?jump=nextslide"/>
          </p:cNvPr>
          <p:cNvSpPr/>
          <p:nvPr>
            <p:custDataLst>
              <p:tags r:id="rId6"/>
            </p:custDataLst>
          </p:nvPr>
        </p:nvSpPr>
        <p:spPr>
          <a:xfrm>
            <a:off x="279527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5" name="圆角矩形 24"/>
          <p:cNvSpPr/>
          <p:nvPr>
            <p:custDataLst>
              <p:tags r:id="rId7"/>
            </p:custDataLst>
          </p:nvPr>
        </p:nvSpPr>
        <p:spPr>
          <a:xfrm>
            <a:off x="516128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</a:t>
            </a:r>
            <a:r>
              <a:rPr lang="zh-CN" altLang="en-US" sz="2000">
                <a:sym typeface="+mn-ea"/>
              </a:rPr>
              <a:t>异常</a:t>
            </a:r>
            <a:endParaRPr lang="zh-CN" altLang="en-US" sz="2000">
              <a:sym typeface="+mn-ea"/>
            </a:endParaRPr>
          </a:p>
        </p:txBody>
      </p:sp>
      <p:sp>
        <p:nvSpPr>
          <p:cNvPr id="26" name="圆角矩形 25"/>
          <p:cNvSpPr/>
          <p:nvPr>
            <p:custDataLst>
              <p:tags r:id="rId8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9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sp>
        <p:nvSpPr>
          <p:cNvPr id="54" name="圆角矩形 53"/>
          <p:cNvSpPr/>
          <p:nvPr>
            <p:custDataLst>
              <p:tags r:id="rId10"/>
            </p:custDataLst>
          </p:nvPr>
        </p:nvSpPr>
        <p:spPr>
          <a:xfrm>
            <a:off x="758825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开始分析</a:t>
            </a:r>
            <a:r>
              <a:rPr lang="zh-CN" altLang="en-US" sz="2000">
                <a:sym typeface="+mn-ea"/>
              </a:rPr>
              <a:t>路线</a:t>
            </a:r>
            <a:endParaRPr lang="zh-CN" altLang="en-US" sz="2000"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960" y="464820"/>
            <a:ext cx="7021195" cy="394970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>
            <p:custDataLst>
              <p:tags r:id="rId1"/>
            </p:custDataLst>
          </p:nvPr>
        </p:nvSpPr>
        <p:spPr>
          <a:xfrm>
            <a:off x="26035" y="30480"/>
            <a:ext cx="12118340" cy="6827520"/>
          </a:xfrm>
          <a:prstGeom prst="roundRect">
            <a:avLst>
              <a:gd name="adj" fmla="val 3943"/>
            </a:avLst>
          </a:prstGeom>
          <a:ln w="28575"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53975" y="4847590"/>
            <a:ext cx="12109450" cy="0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>
            <p:custDataLst>
              <p:tags r:id="rId3"/>
            </p:custDataLst>
          </p:nvPr>
        </p:nvCxnSpPr>
        <p:spPr>
          <a:xfrm flipH="1">
            <a:off x="7104380" y="19685"/>
            <a:ext cx="3810" cy="4839335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表格 8"/>
          <p:cNvGraphicFramePr/>
          <p:nvPr>
            <p:custDataLst>
              <p:tags r:id="rId4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>
            <p:custDataLst>
              <p:tags r:id="rId5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24" name="圆角矩形 23">
            <a:hlinkClick r:id="" action="ppaction://hlinkshowjump?jump=nextslide"/>
          </p:cNvPr>
          <p:cNvSpPr/>
          <p:nvPr>
            <p:custDataLst>
              <p:tags r:id="rId6"/>
            </p:custDataLst>
          </p:nvPr>
        </p:nvSpPr>
        <p:spPr>
          <a:xfrm>
            <a:off x="2795270" y="5080000"/>
            <a:ext cx="2132965" cy="156400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5" name="圆角矩形 24"/>
          <p:cNvSpPr/>
          <p:nvPr>
            <p:custDataLst>
              <p:tags r:id="rId7"/>
            </p:custDataLst>
          </p:nvPr>
        </p:nvSpPr>
        <p:spPr>
          <a:xfrm>
            <a:off x="516128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</a:t>
            </a:r>
            <a:r>
              <a:rPr lang="zh-CN" altLang="en-US" sz="2000">
                <a:sym typeface="+mn-ea"/>
              </a:rPr>
              <a:t>异常</a:t>
            </a:r>
            <a:endParaRPr lang="zh-CN" altLang="en-US" sz="2000">
              <a:sym typeface="+mn-ea"/>
            </a:endParaRPr>
          </a:p>
        </p:txBody>
      </p:sp>
      <p:sp>
        <p:nvSpPr>
          <p:cNvPr id="26" name="圆角矩形 25"/>
          <p:cNvSpPr/>
          <p:nvPr>
            <p:custDataLst>
              <p:tags r:id="rId8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9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sp>
        <p:nvSpPr>
          <p:cNvPr id="54" name="圆角矩形 53"/>
          <p:cNvSpPr/>
          <p:nvPr>
            <p:custDataLst>
              <p:tags r:id="rId10"/>
            </p:custDataLst>
          </p:nvPr>
        </p:nvSpPr>
        <p:spPr>
          <a:xfrm>
            <a:off x="758825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开始分析</a:t>
            </a:r>
            <a:r>
              <a:rPr lang="zh-CN" altLang="en-US" sz="2000">
                <a:sym typeface="+mn-ea"/>
              </a:rPr>
              <a:t>路线</a:t>
            </a:r>
            <a:endParaRPr lang="zh-CN" altLang="en-US" sz="2000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390" y="622935"/>
            <a:ext cx="6908165" cy="363220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>
            <p:custDataLst>
              <p:tags r:id="rId1"/>
            </p:custDataLst>
          </p:nvPr>
        </p:nvSpPr>
        <p:spPr>
          <a:xfrm>
            <a:off x="26035" y="30480"/>
            <a:ext cx="12118340" cy="6827520"/>
          </a:xfrm>
          <a:prstGeom prst="roundRect">
            <a:avLst>
              <a:gd name="adj" fmla="val 3943"/>
            </a:avLst>
          </a:prstGeom>
          <a:ln w="28575"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53975" y="4847590"/>
            <a:ext cx="12109450" cy="0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>
            <p:custDataLst>
              <p:tags r:id="rId3"/>
            </p:custDataLst>
          </p:nvPr>
        </p:nvCxnSpPr>
        <p:spPr>
          <a:xfrm flipH="1">
            <a:off x="7104380" y="19685"/>
            <a:ext cx="3810" cy="4839335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表格 8"/>
          <p:cNvGraphicFramePr/>
          <p:nvPr>
            <p:custDataLst>
              <p:tags r:id="rId4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>
            <p:custDataLst>
              <p:tags r:id="rId5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24" name="圆角矩形 23"/>
          <p:cNvSpPr/>
          <p:nvPr>
            <p:custDataLst>
              <p:tags r:id="rId6"/>
            </p:custDataLst>
          </p:nvPr>
        </p:nvSpPr>
        <p:spPr>
          <a:xfrm>
            <a:off x="279527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5" name="圆角矩形 24">
            <a:hlinkHover r:id="" action="ppaction://hlinkshowjump?jump=nextslide"/>
          </p:cNvPr>
          <p:cNvSpPr/>
          <p:nvPr>
            <p:custDataLst>
              <p:tags r:id="rId7"/>
            </p:custDataLst>
          </p:nvPr>
        </p:nvSpPr>
        <p:spPr>
          <a:xfrm>
            <a:off x="516128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</a:t>
            </a:r>
            <a:r>
              <a:rPr lang="zh-CN" altLang="en-US" sz="2000">
                <a:sym typeface="+mn-ea"/>
              </a:rPr>
              <a:t>异常</a:t>
            </a:r>
            <a:endParaRPr lang="zh-CN" altLang="en-US" sz="2000">
              <a:sym typeface="+mn-ea"/>
            </a:endParaRPr>
          </a:p>
        </p:txBody>
      </p:sp>
      <p:sp>
        <p:nvSpPr>
          <p:cNvPr id="26" name="圆角矩形 25"/>
          <p:cNvSpPr/>
          <p:nvPr>
            <p:custDataLst>
              <p:tags r:id="rId8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9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30" name="表格 29"/>
          <p:cNvGraphicFramePr/>
          <p:nvPr/>
        </p:nvGraphicFramePr>
        <p:xfrm>
          <a:off x="8527415" y="1571625"/>
          <a:ext cx="4909185" cy="82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23"/>
                <a:gridCol w="888365"/>
                <a:gridCol w="889000"/>
                <a:gridCol w="888204"/>
              </a:tblGrid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2.4%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7.6%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25.3%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4" name="圆角矩形 53"/>
          <p:cNvSpPr/>
          <p:nvPr>
            <p:custDataLst>
              <p:tags r:id="rId10"/>
            </p:custDataLst>
          </p:nvPr>
        </p:nvSpPr>
        <p:spPr>
          <a:xfrm>
            <a:off x="758825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开始分析</a:t>
            </a:r>
            <a:r>
              <a:rPr lang="zh-CN" altLang="en-US" sz="2000">
                <a:sym typeface="+mn-ea"/>
              </a:rPr>
              <a:t>路线</a:t>
            </a:r>
            <a:endParaRPr lang="zh-CN" altLang="en-US" sz="20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120" y="385445"/>
            <a:ext cx="6938645" cy="390017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>
            <p:custDataLst>
              <p:tags r:id="rId1"/>
            </p:custDataLst>
          </p:nvPr>
        </p:nvSpPr>
        <p:spPr>
          <a:xfrm>
            <a:off x="26035" y="30480"/>
            <a:ext cx="12118340" cy="6827520"/>
          </a:xfrm>
          <a:prstGeom prst="roundRect">
            <a:avLst>
              <a:gd name="adj" fmla="val 3943"/>
            </a:avLst>
          </a:prstGeom>
          <a:ln w="28575"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53975" y="4847590"/>
            <a:ext cx="12109450" cy="0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>
            <p:custDataLst>
              <p:tags r:id="rId3"/>
            </p:custDataLst>
          </p:nvPr>
        </p:nvCxnSpPr>
        <p:spPr>
          <a:xfrm flipH="1">
            <a:off x="7104380" y="19685"/>
            <a:ext cx="3810" cy="4839335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表格 8"/>
          <p:cNvGraphicFramePr/>
          <p:nvPr>
            <p:custDataLst>
              <p:tags r:id="rId4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>
            <p:custDataLst>
              <p:tags r:id="rId5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24" name="圆角矩形 23"/>
          <p:cNvSpPr/>
          <p:nvPr>
            <p:custDataLst>
              <p:tags r:id="rId6"/>
            </p:custDataLst>
          </p:nvPr>
        </p:nvSpPr>
        <p:spPr>
          <a:xfrm>
            <a:off x="279527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5" name="圆角矩形 24">
            <a:hlinkClick r:id="" action="ppaction://hlinkshowjump?jump=nextslide"/>
          </p:cNvPr>
          <p:cNvSpPr/>
          <p:nvPr>
            <p:custDataLst>
              <p:tags r:id="rId7"/>
            </p:custDataLst>
          </p:nvPr>
        </p:nvSpPr>
        <p:spPr>
          <a:xfrm>
            <a:off x="5161280" y="5080000"/>
            <a:ext cx="2132965" cy="156400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</a:t>
            </a:r>
            <a:r>
              <a:rPr lang="zh-CN" altLang="en-US" sz="2000">
                <a:sym typeface="+mn-ea"/>
              </a:rPr>
              <a:t>异常</a:t>
            </a:r>
            <a:endParaRPr lang="zh-CN" altLang="en-US" sz="2000">
              <a:sym typeface="+mn-ea"/>
            </a:endParaRPr>
          </a:p>
        </p:txBody>
      </p:sp>
      <p:sp>
        <p:nvSpPr>
          <p:cNvPr id="26" name="圆角矩形 25"/>
          <p:cNvSpPr/>
          <p:nvPr>
            <p:custDataLst>
              <p:tags r:id="rId8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9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30" name="表格 29"/>
          <p:cNvGraphicFramePr/>
          <p:nvPr/>
        </p:nvGraphicFramePr>
        <p:xfrm>
          <a:off x="8527415" y="1571625"/>
          <a:ext cx="4909185" cy="82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23"/>
                <a:gridCol w="888365"/>
                <a:gridCol w="889000"/>
                <a:gridCol w="888204"/>
              </a:tblGrid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2.4%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7.6%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25.3%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4" name="圆角矩形 53"/>
          <p:cNvSpPr/>
          <p:nvPr>
            <p:custDataLst>
              <p:tags r:id="rId10"/>
            </p:custDataLst>
          </p:nvPr>
        </p:nvSpPr>
        <p:spPr>
          <a:xfrm>
            <a:off x="758825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开始分析</a:t>
            </a:r>
            <a:r>
              <a:rPr lang="zh-CN" altLang="en-US" sz="2000">
                <a:sym typeface="+mn-ea"/>
              </a:rPr>
              <a:t>路线</a:t>
            </a:r>
            <a:endParaRPr lang="zh-CN" altLang="en-US" sz="20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120" y="385445"/>
            <a:ext cx="6938645" cy="390017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>
            <p:custDataLst>
              <p:tags r:id="rId1"/>
            </p:custDataLst>
          </p:nvPr>
        </p:nvSpPr>
        <p:spPr>
          <a:xfrm>
            <a:off x="26035" y="30480"/>
            <a:ext cx="12118340" cy="6827520"/>
          </a:xfrm>
          <a:prstGeom prst="roundRect">
            <a:avLst>
              <a:gd name="adj" fmla="val 3943"/>
            </a:avLst>
          </a:prstGeom>
          <a:ln w="28575"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53975" y="4847590"/>
            <a:ext cx="12109450" cy="0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>
            <p:custDataLst>
              <p:tags r:id="rId3"/>
            </p:custDataLst>
          </p:nvPr>
        </p:nvCxnSpPr>
        <p:spPr>
          <a:xfrm flipH="1">
            <a:off x="7104380" y="19685"/>
            <a:ext cx="3810" cy="4839335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表格 8"/>
          <p:cNvGraphicFramePr/>
          <p:nvPr>
            <p:custDataLst>
              <p:tags r:id="rId4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>
            <p:custDataLst>
              <p:tags r:id="rId5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24" name="圆角矩形 23"/>
          <p:cNvSpPr/>
          <p:nvPr>
            <p:custDataLst>
              <p:tags r:id="rId6"/>
            </p:custDataLst>
          </p:nvPr>
        </p:nvSpPr>
        <p:spPr>
          <a:xfrm>
            <a:off x="279527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5" name="圆角矩形 24"/>
          <p:cNvSpPr/>
          <p:nvPr>
            <p:custDataLst>
              <p:tags r:id="rId7"/>
            </p:custDataLst>
          </p:nvPr>
        </p:nvSpPr>
        <p:spPr>
          <a:xfrm>
            <a:off x="516128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</a:t>
            </a:r>
            <a:r>
              <a:rPr lang="zh-CN" altLang="en-US" sz="2000">
                <a:sym typeface="+mn-ea"/>
              </a:rPr>
              <a:t>异常</a:t>
            </a:r>
            <a:endParaRPr lang="zh-CN" altLang="en-US" sz="2000">
              <a:sym typeface="+mn-ea"/>
            </a:endParaRPr>
          </a:p>
        </p:txBody>
      </p:sp>
      <p:sp>
        <p:nvSpPr>
          <p:cNvPr id="26" name="圆角矩形 25"/>
          <p:cNvSpPr/>
          <p:nvPr>
            <p:custDataLst>
              <p:tags r:id="rId8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9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30" name="表格 29"/>
          <p:cNvGraphicFramePr/>
          <p:nvPr/>
        </p:nvGraphicFramePr>
        <p:xfrm>
          <a:off x="8527415" y="1571625"/>
          <a:ext cx="4909185" cy="82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23"/>
                <a:gridCol w="888365"/>
                <a:gridCol w="889000"/>
                <a:gridCol w="888204"/>
              </a:tblGrid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2.4%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7.6%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25.3%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1" name="表格 30"/>
          <p:cNvGraphicFramePr/>
          <p:nvPr/>
        </p:nvGraphicFramePr>
        <p:xfrm>
          <a:off x="8346440" y="3834130"/>
          <a:ext cx="3780790" cy="939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920"/>
                <a:gridCol w="630766"/>
                <a:gridCol w="629496"/>
                <a:gridCol w="686011"/>
                <a:gridCol w="623570"/>
                <a:gridCol w="581025"/>
              </a:tblGrid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1.2%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18.3%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3.0%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1.7%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4" name="圆角矩形 53">
            <a:hlinkHover r:id="" action="ppaction://hlinkshowjump?jump=nextslide"/>
          </p:cNvPr>
          <p:cNvSpPr/>
          <p:nvPr>
            <p:custDataLst>
              <p:tags r:id="rId10"/>
            </p:custDataLst>
          </p:nvPr>
        </p:nvSpPr>
        <p:spPr>
          <a:xfrm>
            <a:off x="758825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开始分析</a:t>
            </a:r>
            <a:r>
              <a:rPr lang="zh-CN" altLang="en-US" sz="2000">
                <a:sym typeface="+mn-ea"/>
              </a:rPr>
              <a:t>路线</a:t>
            </a:r>
            <a:endParaRPr lang="zh-CN" altLang="en-US" sz="20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120" y="385445"/>
            <a:ext cx="6938645" cy="390017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圆角矩形 38"/>
          <p:cNvSpPr/>
          <p:nvPr>
            <p:custDataLst>
              <p:tags r:id="rId1"/>
            </p:custDataLst>
          </p:nvPr>
        </p:nvSpPr>
        <p:spPr>
          <a:xfrm>
            <a:off x="26035" y="30480"/>
            <a:ext cx="12118340" cy="6827520"/>
          </a:xfrm>
          <a:prstGeom prst="roundRect">
            <a:avLst>
              <a:gd name="adj" fmla="val 3943"/>
            </a:avLst>
          </a:prstGeom>
          <a:ln w="28575"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53975" y="4847590"/>
            <a:ext cx="12109450" cy="0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>
            <p:custDataLst>
              <p:tags r:id="rId3"/>
            </p:custDataLst>
          </p:nvPr>
        </p:nvCxnSpPr>
        <p:spPr>
          <a:xfrm flipH="1">
            <a:off x="7104380" y="19685"/>
            <a:ext cx="3810" cy="4839335"/>
          </a:xfrm>
          <a:prstGeom prst="line">
            <a:avLst/>
          </a:prstGeom>
          <a:ln w="28575">
            <a:prstDash val="solid"/>
          </a:ln>
          <a:effectLst>
            <a:glow rad="101600">
              <a:schemeClr val="accent2">
                <a:satMod val="175000"/>
                <a:alpha val="40000"/>
              </a:schemeClr>
            </a:glow>
            <a:innerShdw blurRad="63500" dist="50800" dir="13500000">
              <a:prstClr val="black">
                <a:alpha val="50000"/>
              </a:prstClr>
            </a:innerShdw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表格 8"/>
          <p:cNvGraphicFramePr/>
          <p:nvPr>
            <p:custDataLst>
              <p:tags r:id="rId4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>
            <p:custDataLst>
              <p:tags r:id="rId5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24" name="圆角矩形 23"/>
          <p:cNvSpPr/>
          <p:nvPr>
            <p:custDataLst>
              <p:tags r:id="rId6"/>
            </p:custDataLst>
          </p:nvPr>
        </p:nvSpPr>
        <p:spPr>
          <a:xfrm>
            <a:off x="279527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5" name="圆角矩形 24"/>
          <p:cNvSpPr/>
          <p:nvPr>
            <p:custDataLst>
              <p:tags r:id="rId7"/>
            </p:custDataLst>
          </p:nvPr>
        </p:nvSpPr>
        <p:spPr>
          <a:xfrm>
            <a:off x="516128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</a:t>
            </a:r>
            <a:r>
              <a:rPr lang="zh-CN" altLang="en-US" sz="2000">
                <a:sym typeface="+mn-ea"/>
              </a:rPr>
              <a:t>异常</a:t>
            </a:r>
            <a:endParaRPr lang="zh-CN" altLang="en-US" sz="2000">
              <a:sym typeface="+mn-ea"/>
            </a:endParaRPr>
          </a:p>
        </p:txBody>
      </p:sp>
      <p:sp>
        <p:nvSpPr>
          <p:cNvPr id="26" name="圆角矩形 25"/>
          <p:cNvSpPr/>
          <p:nvPr>
            <p:custDataLst>
              <p:tags r:id="rId8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9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30" name="表格 29"/>
          <p:cNvGraphicFramePr/>
          <p:nvPr/>
        </p:nvGraphicFramePr>
        <p:xfrm>
          <a:off x="8527415" y="1571625"/>
          <a:ext cx="4909185" cy="82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23"/>
                <a:gridCol w="888365"/>
                <a:gridCol w="889000"/>
                <a:gridCol w="888204"/>
              </a:tblGrid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2.4%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7.6%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25.3%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1" name="表格 30"/>
          <p:cNvGraphicFramePr/>
          <p:nvPr/>
        </p:nvGraphicFramePr>
        <p:xfrm>
          <a:off x="8346440" y="3834130"/>
          <a:ext cx="3780790" cy="939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920"/>
                <a:gridCol w="630766"/>
                <a:gridCol w="629496"/>
                <a:gridCol w="686011"/>
                <a:gridCol w="623570"/>
                <a:gridCol w="581025"/>
              </a:tblGrid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1.2%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18.3%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3.0%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1.7%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4" name="圆角矩形 53">
            <a:hlinkClick r:id="" action="ppaction://hlinkshowjump?jump=nextslide"/>
          </p:cNvPr>
          <p:cNvSpPr/>
          <p:nvPr>
            <p:custDataLst>
              <p:tags r:id="rId10"/>
            </p:custDataLst>
          </p:nvPr>
        </p:nvSpPr>
        <p:spPr>
          <a:xfrm>
            <a:off x="7588250" y="5080000"/>
            <a:ext cx="2132965" cy="156400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开始分析</a:t>
            </a:r>
            <a:r>
              <a:rPr lang="zh-CN" altLang="en-US" sz="2000">
                <a:sym typeface="+mn-ea"/>
              </a:rPr>
              <a:t>路线</a:t>
            </a:r>
            <a:endParaRPr lang="zh-CN" altLang="en-US" sz="2000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120" y="385445"/>
            <a:ext cx="6938645" cy="390017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36830" y="-10795"/>
            <a:ext cx="12137390" cy="6838315"/>
            <a:chOff x="41" y="31"/>
            <a:chExt cx="19114" cy="10769"/>
          </a:xfrm>
        </p:grpSpPr>
        <p:sp>
          <p:nvSpPr>
            <p:cNvPr id="39" name="圆角矩形 38"/>
            <p:cNvSpPr/>
            <p:nvPr>
              <p:custDataLst>
                <p:tags r:id="rId2"/>
              </p:custDataLst>
            </p:nvPr>
          </p:nvSpPr>
          <p:spPr>
            <a:xfrm>
              <a:off x="41" y="48"/>
              <a:ext cx="19084" cy="10752"/>
            </a:xfrm>
            <a:prstGeom prst="roundRect">
              <a:avLst>
                <a:gd name="adj" fmla="val 3943"/>
              </a:avLst>
            </a:prstGeom>
            <a:ln w="28575"/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/>
            <p:nvPr>
              <p:custDataLst>
                <p:tags r:id="rId3"/>
              </p:custDataLst>
            </p:nvPr>
          </p:nvCxnSpPr>
          <p:spPr>
            <a:xfrm>
              <a:off x="85" y="7634"/>
              <a:ext cx="19070" cy="0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>
              <p:custDataLst>
                <p:tags r:id="rId4"/>
              </p:custDataLst>
            </p:nvPr>
          </p:nvCxnSpPr>
          <p:spPr>
            <a:xfrm flipH="1">
              <a:off x="11188" y="31"/>
              <a:ext cx="6" cy="7621"/>
            </a:xfrm>
            <a:prstGeom prst="line">
              <a:avLst/>
            </a:prstGeom>
            <a:ln w="28575">
              <a:prstDash val="solid"/>
            </a:ln>
            <a:effectLst>
              <a:glow rad="101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7" name="表格 36"/>
          <p:cNvGraphicFramePr/>
          <p:nvPr>
            <p:custDataLst>
              <p:tags r:id="rId5"/>
            </p:custDataLst>
          </p:nvPr>
        </p:nvGraphicFramePr>
        <p:xfrm>
          <a:off x="7172325" y="819150"/>
          <a:ext cx="4909185" cy="1577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090"/>
                <a:gridCol w="888523"/>
                <a:gridCol w="888365"/>
                <a:gridCol w="889158"/>
                <a:gridCol w="888046"/>
              </a:tblGrid>
              <a:tr h="75311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日期</a:t>
                      </a:r>
                      <a:endParaRPr lang="zh-CN" altLang="en-US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6.25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6.26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6.27</a:t>
                      </a:r>
                      <a:endParaRPr lang="en-US" altLang="zh-CN" sz="14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400" b="1" spc="13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6.28</a:t>
                      </a:r>
                      <a:endParaRPr lang="en-US" altLang="zh-CN" sz="1400" b="1" spc="130">
                        <a:solidFill>
                          <a:schemeClr val="accent4">
                            <a:lumMod val="75000"/>
                          </a:schemeClr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8" name="表格 37"/>
          <p:cNvGraphicFramePr/>
          <p:nvPr>
            <p:custDataLst>
              <p:tags r:id="rId6"/>
            </p:custDataLst>
          </p:nvPr>
        </p:nvGraphicFramePr>
        <p:xfrm>
          <a:off x="7202805" y="3073400"/>
          <a:ext cx="4924425" cy="1699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635"/>
                <a:gridCol w="629920"/>
                <a:gridCol w="630766"/>
                <a:gridCol w="629496"/>
                <a:gridCol w="686011"/>
                <a:gridCol w="623570"/>
                <a:gridCol w="581023"/>
              </a:tblGrid>
              <a:tr h="7607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7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点位</a:t>
                      </a:r>
                      <a:endParaRPr lang="zh-CN" altLang="en-US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B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C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D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E</a:t>
                      </a:r>
                      <a:endParaRPr lang="en-US" altLang="zh-CN" sz="17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3175">
                      <a:solidFill>
                        <a:srgbClr val="FFFFFF"/>
                      </a:solidFill>
                      <a:prstDash val="dot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600" b="1" spc="130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F</a:t>
                      </a:r>
                      <a:endParaRPr lang="en-US" altLang="zh-CN" sz="1600" b="1" spc="130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FFFFFF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 cap="rnd">
                      <a:solidFill>
                        <a:srgbClr val="03A9F5"/>
                      </a:solidFill>
                      <a:prstDash val="solid"/>
                    </a:lnT>
                    <a:lnB w="19050">
                      <a:solidFill>
                        <a:srgbClr val="03A9F5"/>
                      </a:solidFill>
                      <a:prstDash val="solid"/>
                    </a:lnB>
                    <a:solidFill>
                      <a:srgbClr val="03A9F5"/>
                    </a:solidFill>
                  </a:tcPr>
                </a:tc>
              </a:tr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异常概率β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45720" marR="45720" anchor="ctr">
                    <a:lnL w="19050" cap="rnd">
                      <a:solidFill>
                        <a:srgbClr val="03A9F5"/>
                      </a:solidFill>
                      <a:prstDash val="solid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40" name="圆角矩形 39"/>
          <p:cNvSpPr/>
          <p:nvPr>
            <p:custDataLst>
              <p:tags r:id="rId7"/>
            </p:custDataLst>
          </p:nvPr>
        </p:nvSpPr>
        <p:spPr>
          <a:xfrm>
            <a:off x="7682865" y="23622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历史总概率异常</a:t>
            </a:r>
            <a:endParaRPr lang="zh-CN" altLang="en-US" sz="2000">
              <a:sym typeface="+mn-ea"/>
            </a:endParaRPr>
          </a:p>
        </p:txBody>
      </p:sp>
      <p:sp>
        <p:nvSpPr>
          <p:cNvPr id="41" name="圆角矩形 40"/>
          <p:cNvSpPr/>
          <p:nvPr>
            <p:custDataLst>
              <p:tags r:id="rId8"/>
            </p:custDataLst>
          </p:nvPr>
        </p:nvSpPr>
        <p:spPr>
          <a:xfrm>
            <a:off x="7682865" y="2480310"/>
            <a:ext cx="3964940" cy="498475"/>
          </a:xfrm>
          <a:prstGeom prst="roundRect">
            <a:avLst>
              <a:gd name="adj" fmla="val 4726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当天各点位异常</a:t>
            </a:r>
            <a:endParaRPr lang="zh-CN" altLang="en-US" sz="2000">
              <a:sym typeface="+mn-ea"/>
            </a:endParaRPr>
          </a:p>
        </p:txBody>
      </p:sp>
      <p:graphicFrame>
        <p:nvGraphicFramePr>
          <p:cNvPr id="42" name="表格 41"/>
          <p:cNvGraphicFramePr/>
          <p:nvPr>
            <p:custDataLst>
              <p:tags r:id="rId9"/>
            </p:custDataLst>
          </p:nvPr>
        </p:nvGraphicFramePr>
        <p:xfrm>
          <a:off x="8527415" y="1571625"/>
          <a:ext cx="4909185" cy="82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8523"/>
                <a:gridCol w="888365"/>
                <a:gridCol w="889000"/>
                <a:gridCol w="888204"/>
              </a:tblGrid>
              <a:tr h="8242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2.4%</a:t>
                      </a:r>
                      <a:endParaRPr lang="zh-CN" altLang="en-US" sz="1600" b="0" spc="130">
                        <a:solidFill>
                          <a:srgbClr val="0020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7.6%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600" b="0" spc="130">
                          <a:solidFill>
                            <a:srgbClr val="00206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25.3%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" name="表格 42"/>
          <p:cNvGraphicFramePr/>
          <p:nvPr>
            <p:custDataLst>
              <p:tags r:id="rId10"/>
            </p:custDataLst>
          </p:nvPr>
        </p:nvGraphicFramePr>
        <p:xfrm>
          <a:off x="8346440" y="3834130"/>
          <a:ext cx="3780790" cy="939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920"/>
                <a:gridCol w="630766"/>
                <a:gridCol w="629496"/>
                <a:gridCol w="686011"/>
                <a:gridCol w="623570"/>
                <a:gridCol w="581025"/>
              </a:tblGrid>
              <a:tr h="9391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0.8%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1.2%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18.3%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3.0%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3175">
                      <a:solidFill>
                        <a:srgbClr val="03A9F5"/>
                      </a:solidFill>
                      <a:prstDash val="dot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0" spc="12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1.7%</a:t>
                      </a:r>
                      <a:endParaRPr lang="en-US" altLang="zh-CN" sz="1400" b="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45720" marR="45720" anchor="ctr">
                    <a:lnL w="3175">
                      <a:solidFill>
                        <a:srgbClr val="03A9F5"/>
                      </a:solidFill>
                      <a:prstDash val="dot"/>
                    </a:lnL>
                    <a:lnR w="19050" cap="rnd">
                      <a:solidFill>
                        <a:srgbClr val="03A9F5"/>
                      </a:solidFill>
                      <a:prstDash val="solid"/>
                    </a:lnR>
                    <a:lnT w="19050">
                      <a:solidFill>
                        <a:srgbClr val="03A9F5"/>
                      </a:solidFill>
                      <a:prstDash val="solid"/>
                    </a:lnT>
                    <a:lnB w="19050" cap="rnd">
                      <a:solidFill>
                        <a:srgbClr val="03A9F5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4" name="圆角矩形 53">
            <a:hlinkHover r:id="" action="ppaction://hlinkshowjump?jump=nextslide"/>
          </p:cNvPr>
          <p:cNvSpPr/>
          <p:nvPr>
            <p:custDataLst>
              <p:tags r:id="rId11"/>
            </p:custDataLst>
          </p:nvPr>
        </p:nvSpPr>
        <p:spPr>
          <a:xfrm>
            <a:off x="4034155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开始</a:t>
            </a:r>
            <a:r>
              <a:rPr lang="zh-CN" altLang="en-US" sz="2000">
                <a:sym typeface="+mn-ea"/>
              </a:rPr>
              <a:t>规划路线</a:t>
            </a:r>
            <a:endParaRPr lang="zh-CN" altLang="en-US" sz="2000">
              <a:sym typeface="+mn-ea"/>
            </a:endParaRPr>
          </a:p>
        </p:txBody>
      </p:sp>
      <p:sp>
        <p:nvSpPr>
          <p:cNvPr id="91" name="圆角矩形 90">
            <a:hlinkClick r:id="" action="ppaction://hlinkshowjump?jump=nextslide"/>
          </p:cNvPr>
          <p:cNvSpPr/>
          <p:nvPr>
            <p:custDataLst>
              <p:tags r:id="rId12"/>
            </p:custDataLst>
          </p:nvPr>
        </p:nvSpPr>
        <p:spPr>
          <a:xfrm>
            <a:off x="6590030" y="5080000"/>
            <a:ext cx="2132965" cy="15640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ym typeface="+mn-ea"/>
              </a:rPr>
              <a:t>启动检测车</a:t>
            </a:r>
            <a:r>
              <a:rPr lang="zh-CN" altLang="en-US" sz="2000">
                <a:sym typeface="+mn-ea"/>
              </a:rPr>
              <a:t>检测</a:t>
            </a:r>
            <a:endParaRPr lang="zh-CN" altLang="en-US" sz="2000">
              <a:sym typeface="+mn-ea"/>
            </a:endParaRPr>
          </a:p>
        </p:txBody>
      </p:sp>
      <p:pic>
        <p:nvPicPr>
          <p:cNvPr id="5" name="2023-06-28 14-42-30">
            <a:hlinkClick r:id="" action="ppaction://media"/>
          </p:cNvPr>
          <p:cNvPicPr/>
          <p:nvPr>
            <a:videoFile r:link="rId13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64770" y="290830"/>
            <a:ext cx="6972300" cy="3922395"/>
          </a:xfrm>
          <a:prstGeom prst="rect">
            <a:avLst/>
          </a:prstGeom>
        </p:spPr>
      </p:pic>
    </p:spTree>
    <p:custDataLst>
      <p:tags r:id="rId16"/>
    </p:custDataLst>
  </p:cSld>
  <p:clrMapOvr>
    <a:masterClrMapping/>
  </p:clrMapOvr>
  <p:transition advClick="0" advTm="6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4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0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0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03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</p:tagLst>
</file>

<file path=ppt/tags/tag104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05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06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07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1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1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1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14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</p:tagLst>
</file>

<file path=ppt/tags/tag115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16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17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18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2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2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2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2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25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</p:tagLst>
</file>

<file path=ppt/tags/tag126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2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28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29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3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3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3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35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36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</p:tagLst>
</file>

<file path=ppt/tags/tag137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38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39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4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4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45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46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4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48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  <p:tag name="KSO_WM_BEAUTIFY_FLAG" val=""/>
</p:tagLst>
</file>

<file path=ppt/tags/tag149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55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5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58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59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6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6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6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  <p:tag name="KSO_WM_BEAUTIFY_FLAG" val=""/>
</p:tagLst>
</file>

<file path=ppt/tags/tag172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73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78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8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8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8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  <p:tag name="KSO_WM_BEAUTIFY_FLAG" val=""/>
</p:tagLst>
</file>

<file path=ppt/tags/tag192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193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98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99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0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0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0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05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06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  <p:tag name="KSO_WM_BEAUTIFY_FLAG" val=""/>
</p:tagLst>
</file>

<file path=ppt/tags/tag215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16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21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2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2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2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2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26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2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28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29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  <p:tag name="KSO_WM_BEAUTIFY_FLAG" val=""/>
</p:tagLst>
</file>

<file path=ppt/tags/tag238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39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44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45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46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4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4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49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5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5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5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58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59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65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66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6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68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7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7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75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76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8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8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8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84.xml><?xml version="1.0" encoding="utf-8"?>
<p:tagLst xmlns:p="http://schemas.openxmlformats.org/presentationml/2006/main">
  <p:tag name="KSO_WM_BEAUTIFY_FLAG" val="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8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88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89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291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9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6947*4002*552*552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97.xml><?xml version="1.0" encoding="utf-8"?>
<p:tagLst xmlns:p="http://schemas.openxmlformats.org/presentationml/2006/main">
  <p:tag name="COMMONDATA" val="eyJoZGlkIjoiZjA3NGY2ODkwZDA3YjVmZWEyYTE3ZmI4ZGIxODI5ZWEifQ=="/>
  <p:tag name="KSO_WPP_MARK_KEY" val="f2b5f183-2a82-44a5-ac61-61dab9b10f4b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67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68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69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71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BTNRECT" val="5251*2834*552*552"/>
</p:tagLst>
</file>

<file path=ppt/tags/tag7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75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76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8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79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81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</p:tagLst>
</file>

<file path=ppt/tags/tag82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8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84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85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9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9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92.xml><?xml version="1.0" encoding="utf-8"?>
<p:tagLst xmlns:p="http://schemas.openxmlformats.org/presentationml/2006/main">
  <p:tag name="KSO_WM_UNIT_TABLE_BEAUTIFY" val="smartTable{247f367c-0ed7-446e-ac67-8395746bd5d7}"/>
  <p:tag name="TABLE_ENDDRAG_ORIGIN_RECT" val="386*124"/>
  <p:tag name="TABLE_ENDDRAG_RECT" val="572*0*386*124"/>
  <p:tag name="TABLE_RECT" val="377.667*137.283*532.45*122.7"/>
  <p:tag name="TABLE_EMPHASIZE_COLOR" val="240117"/>
  <p:tag name="TABLE_ONEKEY_SKIN_IDX" val="3"/>
  <p:tag name="TABLE_SKINIDX" val="0"/>
  <p:tag name="TABLE_COLORIDX" val="9"/>
</p:tagLst>
</file>

<file path=ppt/tags/tag93.xml><?xml version="1.0" encoding="utf-8"?>
<p:tagLst xmlns:p="http://schemas.openxmlformats.org/presentationml/2006/main">
  <p:tag name="KSO_WM_UNIT_TABLE_BEAUTIFY" val="smartTable{f3ce0b19-33db-4a1c-ab4d-32ee9390ccb4}"/>
  <p:tag name="TABLE_ENDDRAG_ORIGIN_RECT" val="387*127"/>
  <p:tag name="TABLE_ENDDRAG_RECT" val="573*213*387*127"/>
  <p:tag name="TABLE_RECT" val="36*349.942*888*148.6"/>
  <p:tag name="TABLE_EMPHASIZE_COLOR" val="240117"/>
  <p:tag name="TABLE_ONEKEY_SKIN_IDX" val="3"/>
  <p:tag name="TABLE_SKINIDX" val="0"/>
  <p:tag name="TABLE_COLORIDX" val="9"/>
  <p:tag name="TABLE_AUTOADJUST_FLAG" val="1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9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95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96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1223</Words>
  <Application>WPS 演示</Application>
  <PresentationFormat>宽屏</PresentationFormat>
  <Paragraphs>725</Paragraphs>
  <Slides>20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WPS_1685198283</cp:lastModifiedBy>
  <cp:revision>243</cp:revision>
  <dcterms:created xsi:type="dcterms:W3CDTF">2019-06-19T02:08:00Z</dcterms:created>
  <dcterms:modified xsi:type="dcterms:W3CDTF">2023-06-28T07:08:34Z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2052-11.1.0.12650</vt:lpwstr>
  </property>
  <property fmtid="{D5CDD505-2E9C-101B-9397-08002B2CF9AE}" pid="3" name="ICV">
    <vt:lpwstr>4BAA7730EBB742FD931E226DE02FA125</vt:lpwstr>
  </property>
</Properties>
</file>